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64" r:id="rId5"/>
  </p:sldMasterIdLst>
  <p:notesMasterIdLst>
    <p:notesMasterId r:id="rId19"/>
  </p:notesMasterIdLst>
  <p:handoutMasterIdLst>
    <p:handoutMasterId r:id="rId20"/>
  </p:handoutMasterIdLst>
  <p:sldIdLst>
    <p:sldId id="256" r:id="rId6"/>
    <p:sldId id="259" r:id="rId7"/>
    <p:sldId id="261" r:id="rId8"/>
    <p:sldId id="262" r:id="rId9"/>
    <p:sldId id="263" r:id="rId10"/>
    <p:sldId id="264" r:id="rId11"/>
    <p:sldId id="265" r:id="rId12"/>
    <p:sldId id="267" r:id="rId13"/>
    <p:sldId id="271" r:id="rId14"/>
    <p:sldId id="268" r:id="rId15"/>
    <p:sldId id="269" r:id="rId16"/>
    <p:sldId id="260" r:id="rId17"/>
    <p:sldId id="270"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
          <p15:clr>
            <a:srgbClr val="A4A3A4"/>
          </p15:clr>
        </p15:guide>
        <p15:guide id="2" orient="horz" pos="927">
          <p15:clr>
            <a:srgbClr val="A4A3A4"/>
          </p15:clr>
        </p15:guide>
        <p15:guide id="3" orient="horz" pos="809">
          <p15:clr>
            <a:srgbClr val="A4A3A4"/>
          </p15:clr>
        </p15:guide>
        <p15:guide id="4" orient="horz" pos="3155">
          <p15:clr>
            <a:srgbClr val="A4A3A4"/>
          </p15:clr>
        </p15:guide>
        <p15:guide id="5" orient="horz" pos="580">
          <p15:clr>
            <a:srgbClr val="A4A3A4"/>
          </p15:clr>
        </p15:guide>
        <p15:guide id="6" pos="112">
          <p15:clr>
            <a:srgbClr val="A4A3A4"/>
          </p15:clr>
        </p15:guide>
        <p15:guide id="7" pos="2824">
          <p15:clr>
            <a:srgbClr val="A4A3A4"/>
          </p15:clr>
        </p15:guide>
        <p15:guide id="8" pos="2936">
          <p15:clr>
            <a:srgbClr val="A4A3A4"/>
          </p15:clr>
        </p15:guide>
        <p15:guide id="9" pos="3389">
          <p15:clr>
            <a:srgbClr val="A4A3A4"/>
          </p15:clr>
        </p15:guide>
        <p15:guide id="10" pos="3502">
          <p15:clr>
            <a:srgbClr val="A4A3A4"/>
          </p15:clr>
        </p15:guide>
        <p15:guide id="11" pos="3953">
          <p15:clr>
            <a:srgbClr val="A4A3A4"/>
          </p15:clr>
        </p15:guide>
        <p15:guide id="12" pos="4067">
          <p15:clr>
            <a:srgbClr val="A4A3A4"/>
          </p15:clr>
        </p15:guide>
        <p15:guide id="13" pos="4517">
          <p15:clr>
            <a:srgbClr val="A4A3A4"/>
          </p15:clr>
        </p15:guide>
        <p15:guide id="14" pos="4630">
          <p15:clr>
            <a:srgbClr val="A4A3A4"/>
          </p15:clr>
        </p15:guide>
        <p15:guide id="15" pos="5082">
          <p15:clr>
            <a:srgbClr val="A4A3A4"/>
          </p15:clr>
        </p15:guide>
        <p15:guide id="16" pos="5196">
          <p15:clr>
            <a:srgbClr val="A4A3A4"/>
          </p15:clr>
        </p15:guide>
        <p15:guide id="17" pos="5646">
          <p15:clr>
            <a:srgbClr val="A4A3A4"/>
          </p15:clr>
        </p15:guide>
        <p15:guide id="18" pos="2373">
          <p15:clr>
            <a:srgbClr val="A4A3A4"/>
          </p15:clr>
        </p15:guide>
        <p15:guide id="19" pos="1693">
          <p15:clr>
            <a:srgbClr val="A4A3A4"/>
          </p15:clr>
        </p15:guide>
        <p15:guide id="20" pos="2258">
          <p15:clr>
            <a:srgbClr val="A4A3A4"/>
          </p15:clr>
        </p15:guide>
        <p15:guide id="21" pos="1809">
          <p15:clr>
            <a:srgbClr val="A4A3A4"/>
          </p15:clr>
        </p15:guide>
        <p15:guide id="22" pos="1243">
          <p15:clr>
            <a:srgbClr val="A4A3A4"/>
          </p15:clr>
        </p15:guide>
        <p15:guide id="23" pos="1128">
          <p15:clr>
            <a:srgbClr val="A4A3A4"/>
          </p15:clr>
        </p15:guide>
        <p15:guide id="24" pos="564">
          <p15:clr>
            <a:srgbClr val="A4A3A4"/>
          </p15:clr>
        </p15:guide>
        <p15:guide id="25" pos="67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 Irene VGD" initials="RIV" lastIdx="1" clrIdx="0">
    <p:extLst>
      <p:ext uri="{19B8F6BF-5375-455C-9EA6-DF929625EA0E}">
        <p15:presenceInfo xmlns:p15="http://schemas.microsoft.com/office/powerpoint/2012/main" userId="S-1-5-21-3386287268-3008752817-278600922-176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5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05" autoAdjust="0"/>
  </p:normalViewPr>
  <p:slideViewPr>
    <p:cSldViewPr snapToGrid="0" snapToObjects="1">
      <p:cViewPr varScale="1">
        <p:scale>
          <a:sx n="147" d="100"/>
          <a:sy n="147" d="100"/>
        </p:scale>
        <p:origin x="408" y="120"/>
      </p:cViewPr>
      <p:guideLst>
        <p:guide orient="horz" pos="86"/>
        <p:guide orient="horz" pos="927"/>
        <p:guide orient="horz" pos="809"/>
        <p:guide orient="horz" pos="3155"/>
        <p:guide orient="horz" pos="580"/>
        <p:guide pos="112"/>
        <p:guide pos="2824"/>
        <p:guide pos="2936"/>
        <p:guide pos="3389"/>
        <p:guide pos="3502"/>
        <p:guide pos="3953"/>
        <p:guide pos="4067"/>
        <p:guide pos="4517"/>
        <p:guide pos="4630"/>
        <p:guide pos="5082"/>
        <p:guide pos="5196"/>
        <p:guide pos="5646"/>
        <p:guide pos="2373"/>
        <p:guide pos="1693"/>
        <p:guide pos="2258"/>
        <p:guide pos="1809"/>
        <p:guide pos="1243"/>
        <p:guide pos="1128"/>
        <p:guide pos="564"/>
        <p:guide pos="6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E7306B-1849-1642-83CD-33830B42A476}" type="datetimeFigureOut">
              <a:rPr lang="en-US" smtClean="0"/>
              <a:t>9/22/2020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DA3322-4079-BF4A-9D9D-8E40754E0905}" type="slidenum">
              <a:rPr lang="en-US" smtClean="0"/>
              <a:t>‹Nr.›</a:t>
            </a:fld>
            <a:endParaRPr lang="en-US"/>
          </a:p>
        </p:txBody>
      </p:sp>
    </p:spTree>
    <p:extLst>
      <p:ext uri="{BB962C8B-B14F-4D97-AF65-F5344CB8AC3E}">
        <p14:creationId xmlns:p14="http://schemas.microsoft.com/office/powerpoint/2010/main" val="2630134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97467-056E-E244-B20D-F2C91E7BC69D}" type="datetimeFigureOut">
              <a:rPr lang="en-US" smtClean="0"/>
              <a:t>9/22/2020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3551E-C1F7-3449-9D64-1DB59B6C672B}" type="slidenum">
              <a:rPr lang="en-US" smtClean="0"/>
              <a:t>‹Nr.›</a:t>
            </a:fld>
            <a:endParaRPr lang="en-US"/>
          </a:p>
        </p:txBody>
      </p:sp>
    </p:spTree>
    <p:extLst>
      <p:ext uri="{BB962C8B-B14F-4D97-AF65-F5344CB8AC3E}">
        <p14:creationId xmlns:p14="http://schemas.microsoft.com/office/powerpoint/2010/main" val="28548225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471615"/>
            <a:ext cx="9144000" cy="3676940"/>
          </a:xfrm>
        </p:spPr>
        <p:txBody>
          <a:bodyPr/>
          <a:lstStyle/>
          <a:p>
            <a:r>
              <a:rPr lang="de-DE" smtClean="0"/>
              <a:t>Bild durch Klicken auf Symbol hinzufügen</a:t>
            </a:r>
            <a:endParaRPr lang="en-US" dirty="0"/>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72184"/>
            <a:ext cx="9144000" cy="3671316"/>
          </a:xfrm>
          <a:prstGeom prst="rect">
            <a:avLst/>
          </a:prstGeom>
        </p:spPr>
      </p:pic>
      <p:sp>
        <p:nvSpPr>
          <p:cNvPr id="5" name="Title Placeholder 1"/>
          <p:cNvSpPr>
            <a:spLocks noGrp="1"/>
          </p:cNvSpPr>
          <p:nvPr>
            <p:ph type="title" hasCustomPrompt="1"/>
          </p:nvPr>
        </p:nvSpPr>
        <p:spPr>
          <a:xfrm>
            <a:off x="177800" y="748146"/>
            <a:ext cx="8785225" cy="536540"/>
          </a:xfrm>
          <a:prstGeom prst="rect">
            <a:avLst/>
          </a:prstGeom>
        </p:spPr>
        <p:txBody>
          <a:bodyPr vert="horz" lIns="0" tIns="0" rIns="0" bIns="0" rtlCol="0" anchor="b" anchorCtr="0">
            <a:noAutofit/>
          </a:bodyPr>
          <a:lstStyle>
            <a:lvl1pPr>
              <a:lnSpc>
                <a:spcPct val="90000"/>
              </a:lnSpc>
              <a:defRPr baseline="0"/>
            </a:lvl1pPr>
          </a:lstStyle>
          <a:p>
            <a:r>
              <a:rPr lang="de-DE" dirty="0" smtClean="0"/>
              <a:t>Haupttitel (25pt fett)</a:t>
            </a:r>
            <a:endParaRPr lang="en-US" dirty="0"/>
          </a:p>
        </p:txBody>
      </p:sp>
      <p:sp>
        <p:nvSpPr>
          <p:cNvPr id="6" name="Textplatzhalter 3"/>
          <p:cNvSpPr>
            <a:spLocks noGrp="1"/>
          </p:cNvSpPr>
          <p:nvPr>
            <p:ph type="body" sz="quarter" idx="11" hasCustomPrompt="1"/>
          </p:nvPr>
        </p:nvSpPr>
        <p:spPr>
          <a:xfrm>
            <a:off x="177800" y="135731"/>
            <a:ext cx="4305300" cy="131370"/>
          </a:xfrm>
        </p:spPr>
        <p:txBody>
          <a:bodyPr>
            <a:noAutofit/>
          </a:bodyPr>
          <a:lstStyle>
            <a:lvl1pPr marL="0" indent="0">
              <a:buNone/>
              <a:defRPr sz="1000">
                <a:solidFill>
                  <a:srgbClr val="555959"/>
                </a:solidFill>
              </a:defRPr>
            </a:lvl1pPr>
          </a:lstStyle>
          <a:p>
            <a:pPr lvl="0"/>
            <a:r>
              <a:rPr lang="de-DE" dirty="0" smtClean="0"/>
              <a:t>Autor Vorname Nachname, Datum</a:t>
            </a:r>
            <a:endParaRPr lang="de-CH"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r Inhalt">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63343499-4781-8F47-9616-5D65C730EB58}" type="slidenum">
              <a:rPr lang="en-US" smtClean="0"/>
              <a:t>‹Nr.›</a:t>
            </a:fld>
            <a:endParaRPr lang="en-US"/>
          </a:p>
        </p:txBody>
      </p:sp>
      <p:sp>
        <p:nvSpPr>
          <p:cNvPr id="8" name="Title Placeholder 1"/>
          <p:cNvSpPr>
            <a:spLocks noGrp="1"/>
          </p:cNvSpPr>
          <p:nvPr>
            <p:ph type="title" hasCustomPrompt="1"/>
          </p:nvPr>
        </p:nvSpPr>
        <p:spPr>
          <a:xfrm>
            <a:off x="177801" y="729001"/>
            <a:ext cx="8785224" cy="555684"/>
          </a:xfrm>
          <a:prstGeom prst="rect">
            <a:avLst/>
          </a:prstGeom>
        </p:spPr>
        <p:txBody>
          <a:bodyPr vert="horz" lIns="0" tIns="0" rIns="0" bIns="0" rtlCol="0" anchor="b" anchorCtr="0">
            <a:noAutofit/>
          </a:bodyPr>
          <a:lstStyle>
            <a:lvl1pPr>
              <a:lnSpc>
                <a:spcPct val="90000"/>
              </a:lnSpc>
              <a:defRPr baseline="0">
                <a:solidFill>
                  <a:schemeClr val="tx1"/>
                </a:solidFill>
              </a:defRPr>
            </a:lvl1pPr>
          </a:lstStyle>
          <a:p>
            <a:r>
              <a:rPr lang="de-DE" dirty="0" smtClean="0"/>
              <a:t>Haupttitel (25pt fett)</a:t>
            </a:r>
            <a:endParaRPr lang="en-US" dirty="0"/>
          </a:p>
        </p:txBody>
      </p:sp>
      <p:sp>
        <p:nvSpPr>
          <p:cNvPr id="7" name="Textplatzhalter 6"/>
          <p:cNvSpPr>
            <a:spLocks noGrp="1"/>
          </p:cNvSpPr>
          <p:nvPr>
            <p:ph type="body" sz="quarter" idx="14"/>
          </p:nvPr>
        </p:nvSpPr>
        <p:spPr>
          <a:xfrm>
            <a:off x="177799" y="1471613"/>
            <a:ext cx="8785226" cy="3536156"/>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62106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eite mit Untertitel">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471615"/>
            <a:ext cx="9144000" cy="3676940"/>
          </a:xfrm>
        </p:spPr>
        <p:txBody>
          <a:bodyPr/>
          <a:lstStyle/>
          <a:p>
            <a:r>
              <a:rPr lang="de-DE" smtClean="0"/>
              <a:t>Bild durch Klicken auf Symbol hinzufügen</a:t>
            </a:r>
            <a:endParaRPr lang="en-US" dirty="0"/>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71546"/>
            <a:ext cx="9144000" cy="3671316"/>
          </a:xfrm>
          <a:prstGeom prst="rect">
            <a:avLst/>
          </a:prstGeom>
        </p:spPr>
      </p:pic>
      <p:sp>
        <p:nvSpPr>
          <p:cNvPr id="5" name="Title Placeholder 1"/>
          <p:cNvSpPr>
            <a:spLocks noGrp="1"/>
          </p:cNvSpPr>
          <p:nvPr>
            <p:ph type="title" hasCustomPrompt="1"/>
          </p:nvPr>
        </p:nvSpPr>
        <p:spPr>
          <a:xfrm>
            <a:off x="177800" y="856142"/>
            <a:ext cx="8640000" cy="255489"/>
          </a:xfrm>
          <a:prstGeom prst="rect">
            <a:avLst/>
          </a:prstGeom>
        </p:spPr>
        <p:txBody>
          <a:bodyPr vert="horz" lIns="0" tIns="0" rIns="0" bIns="0" rtlCol="0" anchor="b" anchorCtr="0">
            <a:noAutofit/>
          </a:bodyPr>
          <a:lstStyle>
            <a:lvl1pPr>
              <a:defRPr baseline="0"/>
            </a:lvl1pPr>
          </a:lstStyle>
          <a:p>
            <a:r>
              <a:rPr lang="de-DE" dirty="0" smtClean="0"/>
              <a:t>Haupttitel (25pt fett)</a:t>
            </a:r>
            <a:endParaRPr lang="en-US" dirty="0"/>
          </a:p>
        </p:txBody>
      </p:sp>
      <p:sp>
        <p:nvSpPr>
          <p:cNvPr id="9" name="Textplatzhalter 8"/>
          <p:cNvSpPr>
            <a:spLocks noGrp="1"/>
          </p:cNvSpPr>
          <p:nvPr>
            <p:ph type="body" sz="quarter" idx="11" hasCustomPrompt="1"/>
          </p:nvPr>
        </p:nvSpPr>
        <p:spPr>
          <a:xfrm>
            <a:off x="177800" y="1127984"/>
            <a:ext cx="8640000" cy="154806"/>
          </a:xfrm>
        </p:spPr>
        <p:txBody>
          <a:bodyPr>
            <a:noAutofit/>
          </a:bodyPr>
          <a:lstStyle>
            <a:lvl1pPr marL="0" indent="0">
              <a:lnSpc>
                <a:spcPts val="1600"/>
              </a:lnSpc>
              <a:spcBef>
                <a:spcPts val="0"/>
              </a:spcBef>
              <a:buNone/>
              <a:defRPr sz="1600" baseline="0">
                <a:solidFill>
                  <a:srgbClr val="FF0000"/>
                </a:solidFill>
                <a:latin typeface="+mj-lt"/>
              </a:defRPr>
            </a:lvl1pPr>
          </a:lstStyle>
          <a:p>
            <a:pPr lvl="0"/>
            <a:r>
              <a:rPr lang="de-CH" sz="1600" dirty="0" smtClean="0">
                <a:latin typeface="+mj-lt"/>
              </a:rPr>
              <a:t>Untertitel (16pt normal)</a:t>
            </a:r>
            <a:endParaRPr lang="de-CH" dirty="0"/>
          </a:p>
        </p:txBody>
      </p:sp>
      <p:sp>
        <p:nvSpPr>
          <p:cNvPr id="6" name="Textplatzhalter 3"/>
          <p:cNvSpPr>
            <a:spLocks noGrp="1"/>
          </p:cNvSpPr>
          <p:nvPr>
            <p:ph type="body" sz="quarter" idx="12" hasCustomPrompt="1"/>
          </p:nvPr>
        </p:nvSpPr>
        <p:spPr>
          <a:xfrm>
            <a:off x="177800" y="135731"/>
            <a:ext cx="4305300" cy="131370"/>
          </a:xfrm>
        </p:spPr>
        <p:txBody>
          <a:bodyPr>
            <a:noAutofit/>
          </a:bodyPr>
          <a:lstStyle>
            <a:lvl1pPr marL="0" indent="0">
              <a:buNone/>
              <a:defRPr sz="1000">
                <a:solidFill>
                  <a:srgbClr val="555959"/>
                </a:solidFill>
              </a:defRPr>
            </a:lvl1pPr>
          </a:lstStyle>
          <a:p>
            <a:pPr lvl="0"/>
            <a:r>
              <a:rPr lang="de-DE" dirty="0" smtClean="0"/>
              <a:t>Autor Vorname Nachname, Datum</a:t>
            </a:r>
            <a:endParaRPr lang="de-CH" dirty="0"/>
          </a:p>
        </p:txBody>
      </p:sp>
    </p:spTree>
    <p:extLst>
      <p:ext uri="{BB962C8B-B14F-4D97-AF65-F5344CB8AC3E}">
        <p14:creationId xmlns:p14="http://schemas.microsoft.com/office/powerpoint/2010/main" val="5674790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eite mit Untertitel_Tex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77800" y="856142"/>
            <a:ext cx="8784000" cy="255489"/>
          </a:xfrm>
          <a:prstGeom prst="rect">
            <a:avLst/>
          </a:prstGeom>
        </p:spPr>
        <p:txBody>
          <a:bodyPr vert="horz" lIns="0" tIns="0" rIns="0" bIns="0" rtlCol="0" anchor="b" anchorCtr="0">
            <a:noAutofit/>
          </a:bodyPr>
          <a:lstStyle>
            <a:lvl1pPr>
              <a:defRPr baseline="0"/>
            </a:lvl1pPr>
          </a:lstStyle>
          <a:p>
            <a:r>
              <a:rPr lang="de-DE" dirty="0" smtClean="0"/>
              <a:t>Haupttitel (25pt fett)</a:t>
            </a:r>
            <a:endParaRPr lang="en-US" dirty="0"/>
          </a:p>
        </p:txBody>
      </p:sp>
      <p:sp>
        <p:nvSpPr>
          <p:cNvPr id="9" name="Textplatzhalter 8"/>
          <p:cNvSpPr>
            <a:spLocks noGrp="1"/>
          </p:cNvSpPr>
          <p:nvPr>
            <p:ph type="body" sz="quarter" idx="11" hasCustomPrompt="1"/>
          </p:nvPr>
        </p:nvSpPr>
        <p:spPr>
          <a:xfrm>
            <a:off x="177800" y="1127984"/>
            <a:ext cx="8784000" cy="154806"/>
          </a:xfrm>
        </p:spPr>
        <p:txBody>
          <a:bodyPr>
            <a:noAutofit/>
          </a:bodyPr>
          <a:lstStyle>
            <a:lvl1pPr marL="0" indent="0">
              <a:lnSpc>
                <a:spcPts val="1600"/>
              </a:lnSpc>
              <a:spcBef>
                <a:spcPts val="0"/>
              </a:spcBef>
              <a:buNone/>
              <a:defRPr sz="1600" baseline="0">
                <a:solidFill>
                  <a:srgbClr val="FF0000"/>
                </a:solidFill>
                <a:latin typeface="+mj-lt"/>
              </a:defRPr>
            </a:lvl1pPr>
          </a:lstStyle>
          <a:p>
            <a:pPr lvl="0"/>
            <a:r>
              <a:rPr lang="de-CH" sz="1600" dirty="0" smtClean="0">
                <a:latin typeface="+mj-lt"/>
              </a:rPr>
              <a:t>Untertitel (16pt normal)</a:t>
            </a:r>
            <a:endParaRPr lang="de-CH" dirty="0"/>
          </a:p>
        </p:txBody>
      </p:sp>
      <p:sp>
        <p:nvSpPr>
          <p:cNvPr id="6" name="Textplatzhalter 3"/>
          <p:cNvSpPr>
            <a:spLocks noGrp="1"/>
          </p:cNvSpPr>
          <p:nvPr>
            <p:ph type="body" sz="quarter" idx="12" hasCustomPrompt="1"/>
          </p:nvPr>
        </p:nvSpPr>
        <p:spPr>
          <a:xfrm>
            <a:off x="177800" y="135731"/>
            <a:ext cx="4305300" cy="131370"/>
          </a:xfrm>
        </p:spPr>
        <p:txBody>
          <a:bodyPr>
            <a:noAutofit/>
          </a:bodyPr>
          <a:lstStyle>
            <a:lvl1pPr marL="0" indent="0">
              <a:buNone/>
              <a:defRPr sz="1000">
                <a:solidFill>
                  <a:srgbClr val="555959"/>
                </a:solidFill>
              </a:defRPr>
            </a:lvl1pPr>
          </a:lstStyle>
          <a:p>
            <a:pPr lvl="0"/>
            <a:r>
              <a:rPr lang="de-DE" dirty="0" smtClean="0"/>
              <a:t>Autor Vorname Nachname, Datum</a:t>
            </a:r>
            <a:endParaRPr lang="de-CH" dirty="0"/>
          </a:p>
        </p:txBody>
      </p:sp>
      <p:sp>
        <p:nvSpPr>
          <p:cNvPr id="4" name="Textplatzhalter 3"/>
          <p:cNvSpPr>
            <a:spLocks noGrp="1"/>
          </p:cNvSpPr>
          <p:nvPr>
            <p:ph type="body" sz="quarter" idx="13"/>
          </p:nvPr>
        </p:nvSpPr>
        <p:spPr>
          <a:xfrm>
            <a:off x="177799" y="1440656"/>
            <a:ext cx="8784000" cy="3537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9714358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eite 2 Zeilen Untertitel">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471615"/>
            <a:ext cx="9144000" cy="3676940"/>
          </a:xfrm>
        </p:spPr>
        <p:txBody>
          <a:bodyPr/>
          <a:lstStyle/>
          <a:p>
            <a:r>
              <a:rPr lang="de-DE" smtClean="0"/>
              <a:t>Bild durch Klicken auf Symbol hinzufügen</a:t>
            </a:r>
            <a:endParaRPr lang="en-US" dirty="0"/>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70770"/>
            <a:ext cx="9144000" cy="3671316"/>
          </a:xfrm>
          <a:prstGeom prst="rect">
            <a:avLst/>
          </a:prstGeom>
        </p:spPr>
      </p:pic>
      <p:sp>
        <p:nvSpPr>
          <p:cNvPr id="5" name="Title Placeholder 1"/>
          <p:cNvSpPr>
            <a:spLocks noGrp="1"/>
          </p:cNvSpPr>
          <p:nvPr>
            <p:ph type="title" hasCustomPrompt="1"/>
          </p:nvPr>
        </p:nvSpPr>
        <p:spPr>
          <a:xfrm>
            <a:off x="177800" y="701114"/>
            <a:ext cx="8640000" cy="255489"/>
          </a:xfrm>
          <a:prstGeom prst="rect">
            <a:avLst/>
          </a:prstGeom>
        </p:spPr>
        <p:txBody>
          <a:bodyPr vert="horz" lIns="0" tIns="0" rIns="0" bIns="0" rtlCol="0" anchor="b" anchorCtr="0">
            <a:noAutofit/>
          </a:bodyPr>
          <a:lstStyle>
            <a:lvl1pPr>
              <a:defRPr baseline="0"/>
            </a:lvl1pPr>
          </a:lstStyle>
          <a:p>
            <a:r>
              <a:rPr lang="de-DE" dirty="0" smtClean="0"/>
              <a:t>Haupttitel (25pt fett)</a:t>
            </a:r>
            <a:endParaRPr lang="en-US" dirty="0"/>
          </a:p>
        </p:txBody>
      </p:sp>
      <p:sp>
        <p:nvSpPr>
          <p:cNvPr id="9" name="Textplatzhalter 8"/>
          <p:cNvSpPr>
            <a:spLocks noGrp="1"/>
          </p:cNvSpPr>
          <p:nvPr>
            <p:ph type="body" sz="quarter" idx="11" hasCustomPrompt="1"/>
          </p:nvPr>
        </p:nvSpPr>
        <p:spPr>
          <a:xfrm>
            <a:off x="183178" y="973135"/>
            <a:ext cx="8640000" cy="312413"/>
          </a:xfrm>
        </p:spPr>
        <p:txBody>
          <a:bodyPr anchor="b">
            <a:noAutofit/>
          </a:bodyPr>
          <a:lstStyle>
            <a:lvl1pPr marL="0" indent="0">
              <a:lnSpc>
                <a:spcPct val="90000"/>
              </a:lnSpc>
              <a:spcBef>
                <a:spcPts val="0"/>
              </a:spcBef>
              <a:spcAft>
                <a:spcPts val="0"/>
              </a:spcAft>
              <a:buNone/>
              <a:defRPr sz="1600" baseline="0">
                <a:solidFill>
                  <a:srgbClr val="FF0000"/>
                </a:solidFill>
                <a:latin typeface="+mj-lt"/>
              </a:defRPr>
            </a:lvl1pPr>
          </a:lstStyle>
          <a:p>
            <a:pPr lvl="0"/>
            <a:r>
              <a:rPr lang="de-CH" sz="1600" dirty="0" smtClean="0">
                <a:latin typeface="+mj-lt"/>
              </a:rPr>
              <a:t>Untertitel (16pt normal)</a:t>
            </a:r>
          </a:p>
          <a:p>
            <a:pPr lvl="0"/>
            <a:r>
              <a:rPr lang="de-CH" sz="1600" dirty="0" smtClean="0">
                <a:latin typeface="+mj-lt"/>
              </a:rPr>
              <a:t>Zweite Zeile</a:t>
            </a:r>
            <a:endParaRPr lang="de-CH" dirty="0"/>
          </a:p>
        </p:txBody>
      </p:sp>
      <p:sp>
        <p:nvSpPr>
          <p:cNvPr id="6" name="Textplatzhalter 3"/>
          <p:cNvSpPr>
            <a:spLocks noGrp="1"/>
          </p:cNvSpPr>
          <p:nvPr>
            <p:ph type="body" sz="quarter" idx="12" hasCustomPrompt="1"/>
          </p:nvPr>
        </p:nvSpPr>
        <p:spPr>
          <a:xfrm>
            <a:off x="177800" y="135731"/>
            <a:ext cx="4305300" cy="131370"/>
          </a:xfrm>
        </p:spPr>
        <p:txBody>
          <a:bodyPr>
            <a:noAutofit/>
          </a:bodyPr>
          <a:lstStyle>
            <a:lvl1pPr marL="0" indent="0">
              <a:buNone/>
              <a:defRPr sz="1000">
                <a:solidFill>
                  <a:srgbClr val="555959"/>
                </a:solidFill>
              </a:defRPr>
            </a:lvl1pPr>
          </a:lstStyle>
          <a:p>
            <a:pPr lvl="0"/>
            <a:r>
              <a:rPr lang="de-DE" dirty="0" smtClean="0"/>
              <a:t>Autor Vorname Nachname, Datum</a:t>
            </a:r>
            <a:endParaRPr lang="de-CH" dirty="0"/>
          </a:p>
        </p:txBody>
      </p:sp>
    </p:spTree>
    <p:extLst>
      <p:ext uri="{BB962C8B-B14F-4D97-AF65-F5344CB8AC3E}">
        <p14:creationId xmlns:p14="http://schemas.microsoft.com/office/powerpoint/2010/main" val="5821122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übersich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660905" y="1471613"/>
            <a:ext cx="4302125" cy="3536156"/>
          </a:xfrm>
          <a:prstGeom prst="rect">
            <a:avLst/>
          </a:prstGeom>
        </p:spPr>
        <p:txBody>
          <a:bodyPr vert="horz" lIns="0" tIns="0" rIns="0" bIns="0" rtlCol="0">
            <a:normAutofit/>
          </a:bodyPr>
          <a:lstStyle>
            <a:lvl1pPr marL="360000" indent="-360000">
              <a:lnSpc>
                <a:spcPct val="90000"/>
              </a:lnSpc>
              <a:buFont typeface="+mj-lt"/>
              <a:buAutoNum type="arabicPeriod"/>
              <a:defRPr sz="2500"/>
            </a:lvl1pPr>
          </a:lstStyle>
          <a:p>
            <a:pPr lvl="0"/>
            <a:r>
              <a:rPr lang="de-DE" dirty="0" smtClean="0"/>
              <a:t>Inhalt</a:t>
            </a:r>
            <a:endParaRPr lang="en-US" dirty="0"/>
          </a:p>
        </p:txBody>
      </p:sp>
      <p:sp>
        <p:nvSpPr>
          <p:cNvPr id="9" name="Picture Placeholder 8"/>
          <p:cNvSpPr>
            <a:spLocks noGrp="1"/>
          </p:cNvSpPr>
          <p:nvPr>
            <p:ph type="pic" sz="quarter" idx="10"/>
          </p:nvPr>
        </p:nvSpPr>
        <p:spPr>
          <a:xfrm>
            <a:off x="177800" y="1471613"/>
            <a:ext cx="4305300" cy="3536156"/>
          </a:xfrm>
        </p:spPr>
        <p:txBody>
          <a:bodyPr/>
          <a:lstStyle>
            <a:lvl1pPr marL="0" indent="0">
              <a:buNone/>
              <a:defRPr>
                <a:solidFill>
                  <a:schemeClr val="tx1"/>
                </a:solidFill>
              </a:defRPr>
            </a:lvl1pPr>
          </a:lstStyle>
          <a:p>
            <a:r>
              <a:rPr lang="de-DE" smtClean="0"/>
              <a:t>Bild durch Klicken auf Symbol hinzufügen</a:t>
            </a:r>
            <a:endParaRPr lang="en-US" dirty="0"/>
          </a:p>
        </p:txBody>
      </p:sp>
      <p:sp>
        <p:nvSpPr>
          <p:cNvPr id="11" name="Slide Number Placeholder 10"/>
          <p:cNvSpPr>
            <a:spLocks noGrp="1"/>
          </p:cNvSpPr>
          <p:nvPr>
            <p:ph type="sldNum" sz="quarter" idx="12"/>
          </p:nvPr>
        </p:nvSpPr>
        <p:spPr/>
        <p:txBody>
          <a:bodyPr/>
          <a:lstStyle/>
          <a:p>
            <a:fld id="{63343499-4781-8F47-9616-5D65C730EB58}" type="slidenum">
              <a:rPr lang="en-US" smtClean="0"/>
              <a:t>‹Nr.›</a:t>
            </a:fld>
            <a:endParaRPr lang="en-US"/>
          </a:p>
        </p:txBody>
      </p:sp>
      <p:sp>
        <p:nvSpPr>
          <p:cNvPr id="8" name="Title Placeholder 1"/>
          <p:cNvSpPr>
            <a:spLocks noGrp="1"/>
          </p:cNvSpPr>
          <p:nvPr>
            <p:ph type="title" hasCustomPrompt="1"/>
          </p:nvPr>
        </p:nvSpPr>
        <p:spPr>
          <a:xfrm>
            <a:off x="177801" y="720637"/>
            <a:ext cx="8785224" cy="564050"/>
          </a:xfrm>
          <a:prstGeom prst="rect">
            <a:avLst/>
          </a:prstGeom>
        </p:spPr>
        <p:txBody>
          <a:bodyPr vert="horz" lIns="0" tIns="0" rIns="0" bIns="0" rtlCol="0" anchor="b" anchorCtr="0">
            <a:noAutofit/>
          </a:bodyPr>
          <a:lstStyle>
            <a:lvl1pPr>
              <a:lnSpc>
                <a:spcPct val="9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74054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3767138" y="1471613"/>
            <a:ext cx="5195885" cy="3536156"/>
          </a:xfrm>
          <a:prstGeom prst="rect">
            <a:avLst/>
          </a:prstGeom>
        </p:spPr>
        <p:txBody>
          <a:bodyPr vert="horz" lIns="0" tIns="0" rIns="0" bIns="0" rtlCol="0">
            <a:normAutofit/>
          </a:bodyPr>
          <a:lstStyle>
            <a:lvl1pPr marL="0" indent="0">
              <a:lnSpc>
                <a:spcPct val="90000"/>
              </a:lnSpc>
              <a:spcAft>
                <a:spcPts val="800"/>
              </a:spcAft>
              <a:buNone/>
              <a:defRPr sz="25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Text </a:t>
            </a:r>
            <a:r>
              <a:rPr lang="en-US" dirty="0" err="1" smtClean="0"/>
              <a:t>eingeben</a:t>
            </a:r>
            <a:endParaRPr lang="en-US" dirty="0"/>
          </a:p>
        </p:txBody>
      </p:sp>
      <p:sp>
        <p:nvSpPr>
          <p:cNvPr id="9" name="Picture Placeholder 8"/>
          <p:cNvSpPr>
            <a:spLocks noGrp="1"/>
          </p:cNvSpPr>
          <p:nvPr>
            <p:ph type="pic" sz="quarter" idx="10"/>
          </p:nvPr>
        </p:nvSpPr>
        <p:spPr>
          <a:xfrm>
            <a:off x="177801" y="1471612"/>
            <a:ext cx="3406774" cy="3537885"/>
          </a:xfrm>
        </p:spPr>
        <p:txBody>
          <a:bodyPr/>
          <a:lstStyle>
            <a:lvl1pPr marL="0" indent="0">
              <a:buNone/>
              <a:defRPr/>
            </a:lvl1pPr>
          </a:lstStyle>
          <a:p>
            <a:r>
              <a:rPr lang="de-DE" smtClean="0"/>
              <a:t>Bild durch Klicken auf Symbol hinzufügen</a:t>
            </a:r>
            <a:endParaRPr lang="en-US" dirty="0"/>
          </a:p>
        </p:txBody>
      </p:sp>
      <p:sp>
        <p:nvSpPr>
          <p:cNvPr id="2" name="Slide Number Placeholder 1"/>
          <p:cNvSpPr>
            <a:spLocks noGrp="1"/>
          </p:cNvSpPr>
          <p:nvPr>
            <p:ph type="sldNum" sz="quarter" idx="12"/>
          </p:nvPr>
        </p:nvSpPr>
        <p:spPr/>
        <p:txBody>
          <a:bodyPr/>
          <a:lstStyle/>
          <a:p>
            <a:fld id="{63343499-4781-8F47-9616-5D65C730EB58}" type="slidenum">
              <a:rPr lang="en-US" smtClean="0"/>
              <a:t>‹Nr.›</a:t>
            </a:fld>
            <a:endParaRPr lang="en-US"/>
          </a:p>
        </p:txBody>
      </p:sp>
      <p:sp>
        <p:nvSpPr>
          <p:cNvPr id="8" name="Title Placeholder 1"/>
          <p:cNvSpPr>
            <a:spLocks noGrp="1"/>
          </p:cNvSpPr>
          <p:nvPr>
            <p:ph type="title" hasCustomPrompt="1"/>
          </p:nvPr>
        </p:nvSpPr>
        <p:spPr>
          <a:xfrm>
            <a:off x="177800" y="729002"/>
            <a:ext cx="8785225" cy="555685"/>
          </a:xfrm>
          <a:prstGeom prst="rect">
            <a:avLst/>
          </a:prstGeom>
        </p:spPr>
        <p:txBody>
          <a:bodyPr vert="horz" lIns="0" tIns="0" rIns="0" bIns="0" rtlCol="0" anchor="b" anchorCtr="0">
            <a:noAutofit/>
          </a:bodyPr>
          <a:lstStyle>
            <a:lvl1pPr>
              <a:lnSpc>
                <a:spcPct val="9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354032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se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7801" y="1471613"/>
            <a:ext cx="8785224" cy="3536156"/>
          </a:xfrm>
        </p:spPr>
        <p:txBody>
          <a:bodyPr/>
          <a:lstStyle>
            <a:lvl1pPr marL="0" indent="0">
              <a:buNone/>
              <a:defRPr/>
            </a:lvl1pPr>
          </a:lstStyle>
          <a:p>
            <a:r>
              <a:rPr lang="de-DE" smtClean="0"/>
              <a:t>Bild durch Klicken auf Symbol hinzufügen</a:t>
            </a:r>
            <a:endParaRPr lang="en-US" dirty="0"/>
          </a:p>
        </p:txBody>
      </p:sp>
      <p:sp>
        <p:nvSpPr>
          <p:cNvPr id="2" name="Slide Number Placeholder 1"/>
          <p:cNvSpPr>
            <a:spLocks noGrp="1"/>
          </p:cNvSpPr>
          <p:nvPr>
            <p:ph type="sldNum" sz="quarter" idx="12"/>
          </p:nvPr>
        </p:nvSpPr>
        <p:spPr/>
        <p:txBody>
          <a:bodyPr/>
          <a:lstStyle/>
          <a:p>
            <a:fld id="{63343499-4781-8F47-9616-5D65C730EB58}" type="slidenum">
              <a:rPr lang="en-US" smtClean="0"/>
              <a:t>‹Nr.›</a:t>
            </a:fld>
            <a:endParaRPr lang="en-US"/>
          </a:p>
        </p:txBody>
      </p:sp>
      <p:sp>
        <p:nvSpPr>
          <p:cNvPr id="6" name="Title Placeholder 1"/>
          <p:cNvSpPr>
            <a:spLocks noGrp="1"/>
          </p:cNvSpPr>
          <p:nvPr>
            <p:ph type="title" hasCustomPrompt="1"/>
          </p:nvPr>
        </p:nvSpPr>
        <p:spPr>
          <a:xfrm>
            <a:off x="177801" y="729002"/>
            <a:ext cx="8785224" cy="555685"/>
          </a:xfrm>
          <a:prstGeom prst="rect">
            <a:avLst/>
          </a:prstGeom>
        </p:spPr>
        <p:txBody>
          <a:bodyPr vert="horz" lIns="0" tIns="0" rIns="0" bIns="0" rtlCol="0" anchor="b" anchorCtr="0">
            <a:noAutofit/>
          </a:bodyPr>
          <a:lstStyle>
            <a:lvl1pPr>
              <a:lnSpc>
                <a:spcPct val="9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403312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177799" y="1471613"/>
            <a:ext cx="8785226" cy="3536156"/>
          </a:xfrm>
        </p:spPr>
        <p:txBody>
          <a:bodyPr>
            <a:normAutofit/>
          </a:bodyPr>
          <a:lstStyle>
            <a:lvl1pPr>
              <a:lnSpc>
                <a:spcPct val="90000"/>
              </a:lnSpc>
              <a:defRPr sz="1600"/>
            </a:lvl1pPr>
          </a:lstStyle>
          <a:p>
            <a:r>
              <a:rPr lang="de-DE" smtClean="0"/>
              <a:t>Diagramm durch Klicken auf Symbol hinzufügen</a:t>
            </a:r>
            <a:endParaRPr lang="en-US" dirty="0"/>
          </a:p>
        </p:txBody>
      </p:sp>
      <p:sp>
        <p:nvSpPr>
          <p:cNvPr id="4" name="Slide Number Placeholder 3"/>
          <p:cNvSpPr>
            <a:spLocks noGrp="1"/>
          </p:cNvSpPr>
          <p:nvPr>
            <p:ph type="sldNum" sz="quarter" idx="13"/>
          </p:nvPr>
        </p:nvSpPr>
        <p:spPr/>
        <p:txBody>
          <a:bodyPr/>
          <a:lstStyle/>
          <a:p>
            <a:fld id="{63343499-4781-8F47-9616-5D65C730EB58}" type="slidenum">
              <a:rPr lang="en-US" smtClean="0"/>
              <a:t>‹Nr.›</a:t>
            </a:fld>
            <a:endParaRPr lang="en-US"/>
          </a:p>
        </p:txBody>
      </p:sp>
      <p:sp>
        <p:nvSpPr>
          <p:cNvPr id="6" name="Title Placeholder 1"/>
          <p:cNvSpPr>
            <a:spLocks noGrp="1"/>
          </p:cNvSpPr>
          <p:nvPr>
            <p:ph type="title" hasCustomPrompt="1"/>
          </p:nvPr>
        </p:nvSpPr>
        <p:spPr>
          <a:xfrm>
            <a:off x="177800" y="729002"/>
            <a:ext cx="8785225" cy="555685"/>
          </a:xfrm>
          <a:prstGeom prst="rect">
            <a:avLst/>
          </a:prstGeom>
        </p:spPr>
        <p:txBody>
          <a:bodyPr vert="horz" lIns="0" tIns="0" rIns="0" bIns="0" rtlCol="0" anchor="b" anchorCtr="0">
            <a:noAutofit/>
          </a:bodyPr>
          <a:lstStyle>
            <a:lvl1pPr>
              <a:lnSpc>
                <a:spcPct val="9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32831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800" y="921974"/>
            <a:ext cx="8785225" cy="362712"/>
          </a:xfrm>
          <a:prstGeom prst="rect">
            <a:avLst/>
          </a:prstGeom>
        </p:spPr>
        <p:txBody>
          <a:bodyPr vert="horz" lIns="0" tIns="0" rIns="0" bIns="0" rtlCol="0" anchor="b" anchorCtr="0">
            <a:noAutofit/>
          </a:bodyPr>
          <a:lstStyle/>
          <a:p>
            <a:r>
              <a:rPr lang="de-DE" dirty="0" smtClean="0"/>
              <a:t>Haupttitel/Untertitel</a:t>
            </a:r>
            <a:endParaRPr lang="en-US" dirty="0"/>
          </a:p>
        </p:txBody>
      </p:sp>
      <p:sp>
        <p:nvSpPr>
          <p:cNvPr id="3" name="Text Placeholder 2"/>
          <p:cNvSpPr>
            <a:spLocks noGrp="1"/>
          </p:cNvSpPr>
          <p:nvPr>
            <p:ph type="body" idx="1"/>
          </p:nvPr>
        </p:nvSpPr>
        <p:spPr>
          <a:xfrm>
            <a:off x="177800" y="1471613"/>
            <a:ext cx="8785225" cy="3536156"/>
          </a:xfrm>
          <a:prstGeom prst="rect">
            <a:avLst/>
          </a:prstGeom>
        </p:spPr>
        <p:txBody>
          <a:bodyPr vert="horz" lIns="0" tIns="0" rIns="0" bIns="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0" name="Slide Number Placeholder 9"/>
          <p:cNvSpPr>
            <a:spLocks noGrp="1"/>
          </p:cNvSpPr>
          <p:nvPr>
            <p:ph type="sldNum" sz="quarter" idx="4"/>
          </p:nvPr>
        </p:nvSpPr>
        <p:spPr>
          <a:xfrm>
            <a:off x="177800" y="139803"/>
            <a:ext cx="406400" cy="273844"/>
          </a:xfrm>
          <a:prstGeom prst="rect">
            <a:avLst/>
          </a:prstGeom>
        </p:spPr>
        <p:txBody>
          <a:bodyPr vert="horz" lIns="0" tIns="0" rIns="0" bIns="0" rtlCol="0" anchor="t" anchorCtr="0"/>
          <a:lstStyle>
            <a:lvl1pPr algn="l">
              <a:defRPr sz="1000">
                <a:solidFill>
                  <a:srgbClr val="555959"/>
                </a:solidFill>
              </a:defRPr>
            </a:lvl1pPr>
          </a:lstStyle>
          <a:p>
            <a:fld id="{63343499-4781-8F47-9616-5D65C730EB58}" type="slidenum">
              <a:rPr lang="en-US" smtClean="0"/>
              <a:pPr/>
              <a:t>‹Nr.›</a:t>
            </a:fld>
            <a:endParaRPr lang="en-US" dirty="0"/>
          </a:p>
        </p:txBody>
      </p:sp>
      <p:pic>
        <p:nvPicPr>
          <p:cNvPr id="7" name="Grafik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003665" y="186402"/>
            <a:ext cx="3959360" cy="862587"/>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5" r:id="rId1"/>
    <p:sldLayoutId id="2147493467" r:id="rId2"/>
    <p:sldLayoutId id="2147493473" r:id="rId3"/>
    <p:sldLayoutId id="2147493475" r:id="rId4"/>
    <p:sldLayoutId id="2147493474" r:id="rId5"/>
    <p:sldLayoutId id="2147493466" r:id="rId6"/>
    <p:sldLayoutId id="2147493469" r:id="rId7"/>
    <p:sldLayoutId id="2147493470" r:id="rId8"/>
    <p:sldLayoutId id="2147493471" r:id="rId9"/>
  </p:sldLayoutIdLst>
  <p:hf hdr="0" ftr="0" dt="0"/>
  <p:txStyles>
    <p:titleStyle>
      <a:lvl1pPr algn="l" defTabSz="457200" rtl="0" eaLnBrk="1" latinLnBrk="0" hangingPunct="1">
        <a:lnSpc>
          <a:spcPts val="2500"/>
        </a:lnSpc>
        <a:spcBef>
          <a:spcPct val="0"/>
        </a:spcBef>
        <a:buNone/>
        <a:defRPr sz="2500" b="1" kern="1200">
          <a:solidFill>
            <a:srgbClr val="FF0000"/>
          </a:solidFill>
          <a:latin typeface="+mj-lt"/>
          <a:ea typeface="+mj-ea"/>
          <a:cs typeface="+mj-cs"/>
        </a:defRPr>
      </a:lvl1pPr>
    </p:titleStyle>
    <p:bodyStyle>
      <a:lvl1pPr marL="27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1pPr>
      <a:lvl2pPr marL="54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2pPr>
      <a:lvl3pPr marL="81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3pPr>
      <a:lvl4pPr marL="108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4pPr>
      <a:lvl5pPr marL="135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bl.ch/sid-bewilligungen" TargetMode="External"/><Relationship Id="rId2" Type="http://schemas.openxmlformats.org/officeDocument/2006/relationships/hyperlink" Target="mailto:sid.bewilligungen@bl.ch"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bewilligung-grossanlass@bl.c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Corona-Massnahmen an Veranstaltungen</a:t>
            </a:r>
            <a:endParaRPr lang="de-CH" dirty="0"/>
          </a:p>
        </p:txBody>
      </p:sp>
      <p:sp>
        <p:nvSpPr>
          <p:cNvPr id="7" name="Textplatzhalter 6"/>
          <p:cNvSpPr>
            <a:spLocks noGrp="1"/>
          </p:cNvSpPr>
          <p:nvPr>
            <p:ph type="body" sz="quarter" idx="11"/>
          </p:nvPr>
        </p:nvSpPr>
        <p:spPr/>
        <p:txBody>
          <a:bodyPr/>
          <a:lstStyle/>
          <a:p>
            <a:r>
              <a:rPr lang="de-CH" dirty="0" smtClean="0"/>
              <a:t>Raffael Kubalek, 22. September 2020</a:t>
            </a:r>
            <a:endParaRPr lang="de-CH" dirty="0"/>
          </a:p>
        </p:txBody>
      </p:sp>
      <p:pic>
        <p:nvPicPr>
          <p:cNvPr id="5" name="Bildplatzhalt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259" b="14259"/>
          <a:stretch>
            <a:fillRect/>
          </a:stretch>
        </p:blipFill>
        <p:spPr/>
      </p:pic>
      <p:pic>
        <p:nvPicPr>
          <p:cNvPr id="8" name="typoraster"/>
          <p:cNvPicPr>
            <a:picLocks noChangeAspect="1"/>
          </p:cNvPicPr>
          <p:nvPr/>
        </p:nvPicPr>
        <p:blipFill>
          <a:blip r:embed="rId3">
            <a:extLst>
              <a:ext uri="{28A0092B-C50C-407E-A947-70E740481C1C}">
                <a14:useLocalDpi xmlns:a14="http://schemas.microsoft.com/office/drawing/2010/main" val="0"/>
              </a:ext>
            </a:extLst>
          </a:blip>
          <a:srcRect b="-259"/>
          <a:stretch>
            <a:fillRect/>
          </a:stretch>
        </p:blipFill>
        <p:spPr>
          <a:xfrm>
            <a:off x="0" y="1473200"/>
            <a:ext cx="9144000" cy="3680840"/>
          </a:xfrm>
          <a:prstGeom prst="rect">
            <a:avLst/>
          </a:prstGeom>
        </p:spPr>
      </p:pic>
    </p:spTree>
    <p:extLst>
      <p:ext uri="{BB962C8B-B14F-4D97-AF65-F5344CB8AC3E}">
        <p14:creationId xmlns:p14="http://schemas.microsoft.com/office/powerpoint/2010/main" val="727829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10</a:t>
            </a:fld>
            <a:endParaRPr lang="en-US"/>
          </a:p>
        </p:txBody>
      </p:sp>
      <p:sp>
        <p:nvSpPr>
          <p:cNvPr id="3" name="Titel 2"/>
          <p:cNvSpPr>
            <a:spLocks noGrp="1"/>
          </p:cNvSpPr>
          <p:nvPr>
            <p:ph type="title"/>
          </p:nvPr>
        </p:nvSpPr>
        <p:spPr>
          <a:xfrm>
            <a:off x="381000" y="43932"/>
            <a:ext cx="8785224" cy="844528"/>
          </a:xfrm>
        </p:spPr>
        <p:txBody>
          <a:bodyPr/>
          <a:lstStyle/>
          <a:p>
            <a:r>
              <a:rPr lang="de-CH" dirty="0" smtClean="0"/>
              <a:t>Beispiele</a:t>
            </a:r>
            <a:endParaRPr lang="de-CH" dirty="0"/>
          </a:p>
        </p:txBody>
      </p:sp>
      <p:sp>
        <p:nvSpPr>
          <p:cNvPr id="4" name="Textfeld 3"/>
          <p:cNvSpPr txBox="1"/>
          <p:nvPr/>
        </p:nvSpPr>
        <p:spPr>
          <a:xfrm>
            <a:off x="177801" y="991767"/>
            <a:ext cx="8408480" cy="3693319"/>
          </a:xfrm>
          <a:prstGeom prst="rect">
            <a:avLst/>
          </a:prstGeom>
          <a:noFill/>
        </p:spPr>
        <p:txBody>
          <a:bodyPr wrap="square" rtlCol="0">
            <a:spAutoFit/>
          </a:bodyPr>
          <a:lstStyle/>
          <a:p>
            <a:pPr lvl="1"/>
            <a:r>
              <a:rPr lang="de-CH" b="1" dirty="0" smtClean="0"/>
              <a:t>Umzug </a:t>
            </a:r>
          </a:p>
          <a:p>
            <a:pPr marL="742950" lvl="1" indent="-285750">
              <a:buFontTx/>
              <a:buChar char="-"/>
            </a:pPr>
            <a:r>
              <a:rPr lang="de-CH" dirty="0" smtClean="0"/>
              <a:t>Ü1000: Nur mit registrierten Sitzplätzen (Stadion, Arena?) </a:t>
            </a:r>
          </a:p>
          <a:p>
            <a:pPr lvl="1"/>
            <a:r>
              <a:rPr lang="de-CH" dirty="0"/>
              <a:t>	</a:t>
            </a:r>
            <a:r>
              <a:rPr lang="de-CH" dirty="0" smtClean="0"/>
              <a:t>und Abstand oder Maske</a:t>
            </a:r>
          </a:p>
          <a:p>
            <a:pPr lvl="1"/>
            <a:endParaRPr lang="de-CH" dirty="0" smtClean="0"/>
          </a:p>
          <a:p>
            <a:pPr marL="742950" lvl="1" indent="-285750">
              <a:buFontTx/>
              <a:buChar char="-"/>
            </a:pPr>
            <a:r>
              <a:rPr lang="de-CH" dirty="0" smtClean="0"/>
              <a:t>U1000: Mit Maskenpflicht oder Abstand (?) oder Sektoren à 100. Zuschauerbegrenzung müsste sichergestellt werden.</a:t>
            </a:r>
          </a:p>
          <a:p>
            <a:pPr marL="742950" lvl="1" indent="-285750">
              <a:buFontTx/>
              <a:buChar char="-"/>
            </a:pPr>
            <a:endParaRPr lang="de-CH" dirty="0"/>
          </a:p>
          <a:p>
            <a:r>
              <a:rPr lang="de-CH" dirty="0" smtClean="0"/>
              <a:t>	</a:t>
            </a:r>
            <a:r>
              <a:rPr lang="de-CH" b="1" dirty="0" smtClean="0"/>
              <a:t>Turn- / Mehrzweckhallen (Maskenball / </a:t>
            </a:r>
            <a:r>
              <a:rPr lang="de-CH" b="1" dirty="0" err="1" smtClean="0"/>
              <a:t>Guggenkonzerte</a:t>
            </a:r>
            <a:r>
              <a:rPr lang="de-CH" b="1" dirty="0" smtClean="0"/>
              <a:t>)</a:t>
            </a:r>
          </a:p>
          <a:p>
            <a:pPr marL="742950" lvl="1" indent="-285750">
              <a:buFontTx/>
              <a:buChar char="-"/>
            </a:pPr>
            <a:r>
              <a:rPr lang="de-CH" dirty="0" smtClean="0"/>
              <a:t>Ü1000: siehe oben</a:t>
            </a:r>
          </a:p>
          <a:p>
            <a:pPr lvl="1"/>
            <a:endParaRPr lang="de-CH" dirty="0" smtClean="0"/>
          </a:p>
          <a:p>
            <a:pPr marL="742950" lvl="1" indent="-285750">
              <a:buFontTx/>
              <a:buChar char="-"/>
            </a:pPr>
            <a:r>
              <a:rPr lang="de-CH" dirty="0" smtClean="0"/>
              <a:t>U 1000: Mit Abstand (bspw. 1 </a:t>
            </a:r>
            <a:r>
              <a:rPr lang="de-CH" dirty="0" err="1" smtClean="0"/>
              <a:t>Festbank</a:t>
            </a:r>
            <a:r>
              <a:rPr lang="de-CH" dirty="0" smtClean="0"/>
              <a:t> pro Gruppe mit 1.5 Metern Abstand) oder Maskenpflicht (Achtung: Konsumation). Evtl. Kombination für «Trinken mit Abstand».</a:t>
            </a:r>
            <a:endParaRPr lang="de-CH" b="1" dirty="0" smtClean="0"/>
          </a:p>
        </p:txBody>
      </p:sp>
    </p:spTree>
    <p:extLst>
      <p:ext uri="{BB962C8B-B14F-4D97-AF65-F5344CB8AC3E}">
        <p14:creationId xmlns:p14="http://schemas.microsoft.com/office/powerpoint/2010/main" val="1158130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11</a:t>
            </a:fld>
            <a:endParaRPr lang="en-US"/>
          </a:p>
        </p:txBody>
      </p:sp>
      <p:sp>
        <p:nvSpPr>
          <p:cNvPr id="3" name="Titel 2"/>
          <p:cNvSpPr>
            <a:spLocks noGrp="1"/>
          </p:cNvSpPr>
          <p:nvPr>
            <p:ph type="title"/>
          </p:nvPr>
        </p:nvSpPr>
        <p:spPr>
          <a:xfrm>
            <a:off x="381000" y="43932"/>
            <a:ext cx="8785224" cy="844528"/>
          </a:xfrm>
        </p:spPr>
        <p:txBody>
          <a:bodyPr/>
          <a:lstStyle/>
          <a:p>
            <a:r>
              <a:rPr lang="de-CH" dirty="0" smtClean="0"/>
              <a:t>Beispiele</a:t>
            </a:r>
            <a:endParaRPr lang="de-CH" dirty="0"/>
          </a:p>
        </p:txBody>
      </p:sp>
      <p:sp>
        <p:nvSpPr>
          <p:cNvPr id="4" name="Textfeld 3"/>
          <p:cNvSpPr txBox="1"/>
          <p:nvPr/>
        </p:nvSpPr>
        <p:spPr>
          <a:xfrm>
            <a:off x="177801" y="991767"/>
            <a:ext cx="8408480" cy="3139321"/>
          </a:xfrm>
          <a:prstGeom prst="rect">
            <a:avLst/>
          </a:prstGeom>
          <a:noFill/>
        </p:spPr>
        <p:txBody>
          <a:bodyPr wrap="square" rtlCol="0">
            <a:spAutoFit/>
          </a:bodyPr>
          <a:lstStyle/>
          <a:p>
            <a:pPr lvl="1"/>
            <a:r>
              <a:rPr lang="de-CH" b="1" dirty="0" smtClean="0"/>
              <a:t>«</a:t>
            </a:r>
            <a:r>
              <a:rPr lang="de-CH" b="1" dirty="0" err="1" smtClean="0"/>
              <a:t>Beizenfasnacht</a:t>
            </a:r>
            <a:r>
              <a:rPr lang="de-CH" b="1" dirty="0" smtClean="0"/>
              <a:t>» (Aktivitäten nur im Restaurant)</a:t>
            </a:r>
          </a:p>
          <a:p>
            <a:pPr marL="742950" lvl="1" indent="-285750">
              <a:buFontTx/>
              <a:buChar char="-"/>
            </a:pPr>
            <a:r>
              <a:rPr lang="de-CH" dirty="0" smtClean="0"/>
              <a:t>Nach Schutzkonzept Gastgewerbe möglich (1 Gruppe pro Tisch, Konsumation im Stehen für max. 100 Personen mit Kontaktangaben)</a:t>
            </a:r>
          </a:p>
          <a:p>
            <a:pPr marL="742950" lvl="1" indent="-285750">
              <a:buFontTx/>
              <a:buChar char="-"/>
            </a:pPr>
            <a:r>
              <a:rPr lang="de-CH" dirty="0" smtClean="0"/>
              <a:t>Gefahr: Ansammlungen auf der Strasse</a:t>
            </a:r>
          </a:p>
          <a:p>
            <a:pPr marL="742950" lvl="1" indent="-285750">
              <a:buFontTx/>
              <a:buChar char="-"/>
            </a:pPr>
            <a:endParaRPr lang="de-CH" dirty="0"/>
          </a:p>
          <a:p>
            <a:r>
              <a:rPr lang="de-CH" dirty="0" smtClean="0"/>
              <a:t>	</a:t>
            </a:r>
            <a:r>
              <a:rPr lang="de-CH" b="1" dirty="0" smtClean="0"/>
              <a:t>«Strassenfasnacht» (Konzerte / Stände auf der Strasse)</a:t>
            </a:r>
          </a:p>
          <a:p>
            <a:pPr marL="742950" lvl="1" indent="-285750">
              <a:buFontTx/>
              <a:buChar char="-"/>
            </a:pPr>
            <a:r>
              <a:rPr lang="de-CH" dirty="0" smtClean="0"/>
              <a:t>Ü1000: kaum möglich (Sitzplatzpflicht – Stehplätze nur in Sektoren auf freiem Feld)</a:t>
            </a:r>
          </a:p>
          <a:p>
            <a:pPr lvl="1"/>
            <a:endParaRPr lang="de-CH" dirty="0" smtClean="0"/>
          </a:p>
          <a:p>
            <a:pPr marL="742950" lvl="1" indent="-285750">
              <a:buFontTx/>
              <a:buChar char="-"/>
            </a:pPr>
            <a:r>
              <a:rPr lang="de-CH" dirty="0" smtClean="0"/>
              <a:t>U 1000: Theoretisch denkbar mit Abstand / Maskenpflicht, ggf. Konsumation im Sitzen. Bedingt aber Zugangsbeschränkung.</a:t>
            </a:r>
            <a:endParaRPr lang="de-CH" b="1" dirty="0" smtClean="0"/>
          </a:p>
        </p:txBody>
      </p:sp>
    </p:spTree>
    <p:extLst>
      <p:ext uri="{BB962C8B-B14F-4D97-AF65-F5344CB8AC3E}">
        <p14:creationId xmlns:p14="http://schemas.microsoft.com/office/powerpoint/2010/main" val="594414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2468" y="1366837"/>
            <a:ext cx="5195887" cy="3461157"/>
          </a:xfrm>
        </p:spPr>
      </p:pic>
      <p:sp>
        <p:nvSpPr>
          <p:cNvPr id="2" name="Foliennummernplatzhalter 1"/>
          <p:cNvSpPr>
            <a:spLocks noGrp="1"/>
          </p:cNvSpPr>
          <p:nvPr>
            <p:ph type="sldNum" sz="quarter" idx="12"/>
          </p:nvPr>
        </p:nvSpPr>
        <p:spPr/>
        <p:txBody>
          <a:bodyPr/>
          <a:lstStyle/>
          <a:p>
            <a:fld id="{63343499-4781-8F47-9616-5D65C730EB58}" type="slidenum">
              <a:rPr lang="en-US" smtClean="0"/>
              <a:t>12</a:t>
            </a:fld>
            <a:endParaRPr lang="en-US"/>
          </a:p>
        </p:txBody>
      </p:sp>
      <p:sp>
        <p:nvSpPr>
          <p:cNvPr id="5" name="Titel 4"/>
          <p:cNvSpPr>
            <a:spLocks noGrp="1"/>
          </p:cNvSpPr>
          <p:nvPr>
            <p:ph type="title"/>
          </p:nvPr>
        </p:nvSpPr>
        <p:spPr/>
        <p:txBody>
          <a:bodyPr/>
          <a:lstStyle/>
          <a:p>
            <a:r>
              <a:rPr lang="de-CH" dirty="0" smtClean="0"/>
              <a:t>Fragen und Antworten</a:t>
            </a:r>
            <a:endParaRPr lang="de-CH" dirty="0"/>
          </a:p>
        </p:txBody>
      </p:sp>
    </p:spTree>
    <p:extLst>
      <p:ext uri="{BB962C8B-B14F-4D97-AF65-F5344CB8AC3E}">
        <p14:creationId xmlns:p14="http://schemas.microsoft.com/office/powerpoint/2010/main" val="3875491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160834" y="1471613"/>
            <a:ext cx="7802189" cy="3536156"/>
          </a:xfrm>
        </p:spPr>
        <p:txBody>
          <a:bodyPr>
            <a:normAutofit fontScale="92500" lnSpcReduction="10000"/>
          </a:bodyPr>
          <a:lstStyle/>
          <a:p>
            <a:r>
              <a:rPr lang="de-CH" dirty="0" smtClean="0"/>
              <a:t>Sicherheitsdirektion </a:t>
            </a:r>
            <a:r>
              <a:rPr lang="de-CH" dirty="0" smtClean="0"/>
              <a:t>Bewilligungen</a:t>
            </a:r>
          </a:p>
          <a:p>
            <a:r>
              <a:rPr lang="de-CH" dirty="0" smtClean="0"/>
              <a:t>Raffael Kubalek</a:t>
            </a:r>
            <a:endParaRPr lang="de-CH" dirty="0" smtClean="0"/>
          </a:p>
          <a:p>
            <a:r>
              <a:rPr lang="de-CH" dirty="0" smtClean="0"/>
              <a:t>Mühlegasse 14</a:t>
            </a:r>
          </a:p>
          <a:p>
            <a:r>
              <a:rPr lang="de-CH" dirty="0" smtClean="0"/>
              <a:t>4410 </a:t>
            </a:r>
            <a:r>
              <a:rPr lang="de-CH" dirty="0" smtClean="0"/>
              <a:t>Liestal</a:t>
            </a:r>
          </a:p>
          <a:p>
            <a:r>
              <a:rPr lang="de-CH" smtClean="0"/>
              <a:t>061 552 58 68</a:t>
            </a:r>
            <a:endParaRPr lang="de-CH" dirty="0" smtClean="0"/>
          </a:p>
          <a:p>
            <a:r>
              <a:rPr lang="de-CH" dirty="0" smtClean="0">
                <a:hlinkClick r:id="rId2"/>
              </a:rPr>
              <a:t>sid.bewilligungen@bl.ch</a:t>
            </a:r>
            <a:endParaRPr lang="de-CH" dirty="0" smtClean="0"/>
          </a:p>
          <a:p>
            <a:r>
              <a:rPr lang="de-CH" dirty="0" smtClean="0">
                <a:hlinkClick r:id="rId3"/>
              </a:rPr>
              <a:t>www.bl.ch/sid-bewilligungen</a:t>
            </a:r>
            <a:endParaRPr lang="de-CH" dirty="0" smtClean="0"/>
          </a:p>
          <a:p>
            <a:endParaRPr lang="de-CH" dirty="0"/>
          </a:p>
          <a:p>
            <a:r>
              <a:rPr lang="de-CH" dirty="0" smtClean="0"/>
              <a:t>(Mo-Fr 9-11 und 14-16 Uhr)</a:t>
            </a:r>
            <a:endParaRPr lang="de-CH" dirty="0"/>
          </a:p>
        </p:txBody>
      </p:sp>
      <p:sp>
        <p:nvSpPr>
          <p:cNvPr id="2" name="Foliennummernplatzhalter 1"/>
          <p:cNvSpPr>
            <a:spLocks noGrp="1"/>
          </p:cNvSpPr>
          <p:nvPr>
            <p:ph type="sldNum" sz="quarter" idx="12"/>
          </p:nvPr>
        </p:nvSpPr>
        <p:spPr/>
        <p:txBody>
          <a:bodyPr/>
          <a:lstStyle/>
          <a:p>
            <a:fld id="{63343499-4781-8F47-9616-5D65C730EB58}" type="slidenum">
              <a:rPr lang="en-US" smtClean="0"/>
              <a:t>13</a:t>
            </a:fld>
            <a:endParaRPr lang="en-US"/>
          </a:p>
        </p:txBody>
      </p:sp>
      <p:sp>
        <p:nvSpPr>
          <p:cNvPr id="5" name="Titel 4"/>
          <p:cNvSpPr>
            <a:spLocks noGrp="1"/>
          </p:cNvSpPr>
          <p:nvPr>
            <p:ph type="title"/>
          </p:nvPr>
        </p:nvSpPr>
        <p:spPr/>
        <p:txBody>
          <a:bodyPr/>
          <a:lstStyle/>
          <a:p>
            <a:r>
              <a:rPr lang="de-CH" dirty="0" smtClean="0"/>
              <a:t>Besten Dank für Ihre Teilnahme</a:t>
            </a:r>
            <a:endParaRPr lang="de-CH" dirty="0"/>
          </a:p>
        </p:txBody>
      </p:sp>
    </p:spTree>
    <p:extLst>
      <p:ext uri="{BB962C8B-B14F-4D97-AF65-F5344CB8AC3E}">
        <p14:creationId xmlns:p14="http://schemas.microsoft.com/office/powerpoint/2010/main" val="817157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2</a:t>
            </a:fld>
            <a:endParaRPr lang="en-US"/>
          </a:p>
        </p:txBody>
      </p:sp>
      <p:sp>
        <p:nvSpPr>
          <p:cNvPr id="3" name="Titel 2"/>
          <p:cNvSpPr>
            <a:spLocks noGrp="1"/>
          </p:cNvSpPr>
          <p:nvPr>
            <p:ph type="title"/>
          </p:nvPr>
        </p:nvSpPr>
        <p:spPr/>
        <p:txBody>
          <a:bodyPr/>
          <a:lstStyle/>
          <a:p>
            <a:r>
              <a:rPr lang="de-CH" dirty="0" smtClean="0"/>
              <a:t>Ablauf</a:t>
            </a:r>
            <a:endParaRPr lang="de-CH" dirty="0"/>
          </a:p>
        </p:txBody>
      </p:sp>
      <p:sp>
        <p:nvSpPr>
          <p:cNvPr id="4" name="Textplatzhalter 3"/>
          <p:cNvSpPr>
            <a:spLocks noGrp="1"/>
          </p:cNvSpPr>
          <p:nvPr>
            <p:ph type="body" sz="quarter" idx="14"/>
          </p:nvPr>
        </p:nvSpPr>
        <p:spPr/>
        <p:txBody>
          <a:bodyPr>
            <a:normAutofit fontScale="92500" lnSpcReduction="20000"/>
          </a:bodyPr>
          <a:lstStyle/>
          <a:p>
            <a:r>
              <a:rPr lang="de-CH" dirty="0" smtClean="0"/>
              <a:t>Vorstellung</a:t>
            </a:r>
          </a:p>
          <a:p>
            <a:r>
              <a:rPr lang="de-CH" dirty="0" smtClean="0"/>
              <a:t>Einleitende Bemerkungen</a:t>
            </a:r>
          </a:p>
          <a:p>
            <a:r>
              <a:rPr lang="de-CH" dirty="0" smtClean="0"/>
              <a:t>Corona-Massnahmen im Veranstaltungsbereich</a:t>
            </a:r>
          </a:p>
          <a:p>
            <a:pPr lvl="1"/>
            <a:r>
              <a:rPr lang="de-CH" dirty="0" smtClean="0"/>
              <a:t>«bewilligungsfreie» Veranstaltungen</a:t>
            </a:r>
          </a:p>
          <a:p>
            <a:pPr lvl="1"/>
            <a:r>
              <a:rPr lang="de-CH" dirty="0" smtClean="0"/>
              <a:t>Bewilligungspflichtige Grossveranstaltungen</a:t>
            </a:r>
          </a:p>
          <a:p>
            <a:r>
              <a:rPr lang="de-CH" dirty="0" smtClean="0"/>
              <a:t>Epidemiologische Bedingungen für Bewilligungserteilung und Widerruf</a:t>
            </a:r>
          </a:p>
          <a:p>
            <a:r>
              <a:rPr lang="de-CH" dirty="0" smtClean="0"/>
              <a:t>Beispiele</a:t>
            </a:r>
          </a:p>
          <a:p>
            <a:r>
              <a:rPr lang="de-CH" dirty="0" smtClean="0"/>
              <a:t>Fragen und Antworten</a:t>
            </a:r>
            <a:endParaRPr lang="de-CH" dirty="0"/>
          </a:p>
        </p:txBody>
      </p:sp>
    </p:spTree>
    <p:extLst>
      <p:ext uri="{BB962C8B-B14F-4D97-AF65-F5344CB8AC3E}">
        <p14:creationId xmlns:p14="http://schemas.microsoft.com/office/powerpoint/2010/main" val="3040645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a:t>
            </a:fld>
            <a:endParaRPr lang="en-US"/>
          </a:p>
        </p:txBody>
      </p:sp>
      <p:sp>
        <p:nvSpPr>
          <p:cNvPr id="3" name="Titel 2"/>
          <p:cNvSpPr>
            <a:spLocks noGrp="1"/>
          </p:cNvSpPr>
          <p:nvPr>
            <p:ph type="title"/>
          </p:nvPr>
        </p:nvSpPr>
        <p:spPr/>
        <p:txBody>
          <a:bodyPr/>
          <a:lstStyle/>
          <a:p>
            <a:r>
              <a:rPr lang="de-CH" dirty="0" smtClean="0"/>
              <a:t>Einleitende Bemerkungen</a:t>
            </a:r>
            <a:endParaRPr lang="de-CH" dirty="0"/>
          </a:p>
        </p:txBody>
      </p:sp>
      <p:pic>
        <p:nvPicPr>
          <p:cNvPr id="5" name="Grafik 4"/>
          <p:cNvPicPr>
            <a:picLocks noChangeAspect="1"/>
          </p:cNvPicPr>
          <p:nvPr/>
        </p:nvPicPr>
        <p:blipFill>
          <a:blip r:embed="rId2"/>
          <a:stretch>
            <a:fillRect/>
          </a:stretch>
        </p:blipFill>
        <p:spPr>
          <a:xfrm>
            <a:off x="123216" y="1465634"/>
            <a:ext cx="7769502" cy="667966"/>
          </a:xfrm>
          <a:prstGeom prst="rect">
            <a:avLst/>
          </a:prstGeom>
        </p:spPr>
      </p:pic>
      <p:sp>
        <p:nvSpPr>
          <p:cNvPr id="6" name="Textfeld 5"/>
          <p:cNvSpPr txBox="1"/>
          <p:nvPr/>
        </p:nvSpPr>
        <p:spPr>
          <a:xfrm>
            <a:off x="5201056" y="2002795"/>
            <a:ext cx="4098586" cy="261610"/>
          </a:xfrm>
          <a:prstGeom prst="rect">
            <a:avLst/>
          </a:prstGeom>
          <a:noFill/>
        </p:spPr>
        <p:txBody>
          <a:bodyPr wrap="square" rtlCol="0">
            <a:spAutoFit/>
          </a:bodyPr>
          <a:lstStyle/>
          <a:p>
            <a:r>
              <a:rPr lang="de-CH" sz="1050" dirty="0" smtClean="0"/>
              <a:t>Aus: Bundesverwaltung, FAQ zum neuen </a:t>
            </a:r>
            <a:r>
              <a:rPr lang="de-CH" sz="1050" dirty="0" err="1" smtClean="0"/>
              <a:t>Coronavirus</a:t>
            </a:r>
            <a:endParaRPr lang="de-CH" sz="1050" dirty="0"/>
          </a:p>
        </p:txBody>
      </p:sp>
      <p:sp>
        <p:nvSpPr>
          <p:cNvPr id="7" name="Textfeld 6"/>
          <p:cNvSpPr txBox="1"/>
          <p:nvPr/>
        </p:nvSpPr>
        <p:spPr>
          <a:xfrm>
            <a:off x="177801" y="3081130"/>
            <a:ext cx="7910443" cy="1477328"/>
          </a:xfrm>
          <a:prstGeom prst="rect">
            <a:avLst/>
          </a:prstGeom>
          <a:noFill/>
        </p:spPr>
        <p:txBody>
          <a:bodyPr wrap="square" rtlCol="0">
            <a:spAutoFit/>
          </a:bodyPr>
          <a:lstStyle/>
          <a:p>
            <a:pPr marL="285750" indent="-285750">
              <a:buFontTx/>
              <a:buChar char="-"/>
            </a:pPr>
            <a:r>
              <a:rPr lang="de-CH" dirty="0" smtClean="0"/>
              <a:t>Regeln sind für den Moment «klar» definiert und gelten bis auf Weiteres.</a:t>
            </a:r>
          </a:p>
          <a:p>
            <a:endParaRPr lang="de-CH" dirty="0" smtClean="0"/>
          </a:p>
          <a:p>
            <a:pPr marL="285750" indent="-285750">
              <a:buFontTx/>
              <a:buChar char="-"/>
            </a:pPr>
            <a:r>
              <a:rPr lang="de-CH" dirty="0" smtClean="0"/>
              <a:t>Die Situation bleibt aber dynamisch. Es gibt vor diesem Hintergrund keine definitive Sicherheit und kein Anspruch auf Durchführung einer Veranstaltung.</a:t>
            </a:r>
            <a:endParaRPr lang="de-CH" dirty="0"/>
          </a:p>
        </p:txBody>
      </p:sp>
    </p:spTree>
    <p:extLst>
      <p:ext uri="{BB962C8B-B14F-4D97-AF65-F5344CB8AC3E}">
        <p14:creationId xmlns:p14="http://schemas.microsoft.com/office/powerpoint/2010/main" val="1760819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4</a:t>
            </a:fld>
            <a:endParaRPr lang="en-US"/>
          </a:p>
        </p:txBody>
      </p:sp>
      <p:sp>
        <p:nvSpPr>
          <p:cNvPr id="3" name="Titel 2"/>
          <p:cNvSpPr>
            <a:spLocks noGrp="1"/>
          </p:cNvSpPr>
          <p:nvPr>
            <p:ph type="title"/>
          </p:nvPr>
        </p:nvSpPr>
        <p:spPr>
          <a:xfrm>
            <a:off x="381000" y="43932"/>
            <a:ext cx="8785224" cy="844528"/>
          </a:xfrm>
        </p:spPr>
        <p:txBody>
          <a:bodyPr/>
          <a:lstStyle/>
          <a:p>
            <a:r>
              <a:rPr lang="de-CH" dirty="0" smtClean="0"/>
              <a:t>Corona-Massnahmen </a:t>
            </a:r>
            <a:br>
              <a:rPr lang="de-CH" dirty="0" smtClean="0"/>
            </a:br>
            <a:r>
              <a:rPr lang="de-CH" dirty="0" smtClean="0"/>
              <a:t>im Veranstaltungsbereich</a:t>
            </a:r>
            <a:endParaRPr lang="de-CH" dirty="0"/>
          </a:p>
        </p:txBody>
      </p:sp>
      <p:sp>
        <p:nvSpPr>
          <p:cNvPr id="4" name="Textfeld 3"/>
          <p:cNvSpPr txBox="1"/>
          <p:nvPr/>
        </p:nvSpPr>
        <p:spPr>
          <a:xfrm>
            <a:off x="177801" y="991767"/>
            <a:ext cx="8408480" cy="4801314"/>
          </a:xfrm>
          <a:prstGeom prst="rect">
            <a:avLst/>
          </a:prstGeom>
          <a:noFill/>
        </p:spPr>
        <p:txBody>
          <a:bodyPr wrap="square" rtlCol="0">
            <a:spAutoFit/>
          </a:bodyPr>
          <a:lstStyle/>
          <a:p>
            <a:r>
              <a:rPr lang="de-CH" dirty="0" smtClean="0"/>
              <a:t>«Bewilligungsfreie» Veranstaltungen:</a:t>
            </a:r>
          </a:p>
          <a:p>
            <a:pPr marL="285750" indent="-285750">
              <a:buFontTx/>
              <a:buChar char="-"/>
            </a:pPr>
            <a:r>
              <a:rPr lang="de-CH" dirty="0" smtClean="0"/>
              <a:t>Maximal 1000 Besucherinnen / Besucher WENN:</a:t>
            </a:r>
          </a:p>
          <a:p>
            <a:pPr marL="742950" lvl="1" indent="-285750">
              <a:buFontTx/>
              <a:buChar char="-"/>
            </a:pPr>
            <a:r>
              <a:rPr lang="de-CH" dirty="0" smtClean="0"/>
              <a:t>Abstand einhalten möglich</a:t>
            </a:r>
          </a:p>
          <a:p>
            <a:pPr lvl="2"/>
            <a:r>
              <a:rPr lang="de-CH" dirty="0" smtClean="0"/>
              <a:t>= genügend grosse Veranstaltungsfläche (ca. 4m2 pro Person)</a:t>
            </a:r>
          </a:p>
          <a:p>
            <a:pPr lvl="2"/>
            <a:r>
              <a:rPr lang="de-CH" dirty="0" smtClean="0"/>
              <a:t>= mindestens 1 Platz frei im Sitzbereich</a:t>
            </a:r>
          </a:p>
          <a:p>
            <a:pPr lvl="2"/>
            <a:r>
              <a:rPr lang="de-CH" dirty="0" smtClean="0"/>
              <a:t>= im Restaurantbereich Abstand zwischen den Gästegruppen</a:t>
            </a:r>
          </a:p>
          <a:p>
            <a:pPr lvl="2"/>
            <a:endParaRPr lang="de-CH" dirty="0" smtClean="0"/>
          </a:p>
          <a:p>
            <a:pPr lvl="1"/>
            <a:r>
              <a:rPr lang="de-CH" dirty="0" smtClean="0"/>
              <a:t>ODER </a:t>
            </a:r>
          </a:p>
          <a:p>
            <a:pPr marL="742950" lvl="1" indent="-285750">
              <a:buFontTx/>
              <a:buChar char="-"/>
            </a:pPr>
            <a:r>
              <a:rPr lang="de-CH" dirty="0" smtClean="0"/>
              <a:t>Schutzmassnahmen wie das Tragen einer Gesichtsmaske</a:t>
            </a:r>
          </a:p>
          <a:p>
            <a:pPr lvl="1"/>
            <a:endParaRPr lang="de-CH" dirty="0" smtClean="0"/>
          </a:p>
          <a:p>
            <a:pPr lvl="1"/>
            <a:r>
              <a:rPr lang="de-CH" dirty="0" smtClean="0"/>
              <a:t>ODER (wenn </a:t>
            </a:r>
            <a:r>
              <a:rPr lang="de-CH" dirty="0"/>
              <a:t>betrieblich/wirtschaftlich unmöglich</a:t>
            </a:r>
            <a:r>
              <a:rPr lang="de-CH" dirty="0" smtClean="0"/>
              <a:t>)</a:t>
            </a:r>
          </a:p>
          <a:p>
            <a:pPr marL="742950" lvl="1" indent="-285750">
              <a:buFontTx/>
              <a:buChar char="-"/>
            </a:pPr>
            <a:r>
              <a:rPr lang="de-CH" dirty="0" smtClean="0"/>
              <a:t>Erhebung aller Kontaktangaben in Sektoren à 100 Personen</a:t>
            </a:r>
          </a:p>
          <a:p>
            <a:pPr lvl="1"/>
            <a:r>
              <a:rPr lang="de-CH" dirty="0" smtClean="0"/>
              <a:t>	= Gäste aus Sektoren dürfen sich nur mit Abstand / Maske mischen</a:t>
            </a:r>
          </a:p>
          <a:p>
            <a:pPr lvl="1"/>
            <a:r>
              <a:rPr lang="de-CH" dirty="0"/>
              <a:t>	</a:t>
            </a:r>
            <a:r>
              <a:rPr lang="de-CH" dirty="0" smtClean="0"/>
              <a:t>= </a:t>
            </a:r>
            <a:r>
              <a:rPr lang="de-CH" dirty="0" err="1" smtClean="0"/>
              <a:t>Sektornummer</a:t>
            </a:r>
            <a:r>
              <a:rPr lang="de-CH" dirty="0" smtClean="0"/>
              <a:t> ist mit Kontaktangabe zu erfassen</a:t>
            </a:r>
            <a:endParaRPr lang="de-CH" dirty="0"/>
          </a:p>
          <a:p>
            <a:pPr marL="742950" lvl="1" indent="-285750">
              <a:buFontTx/>
              <a:buChar char="-"/>
            </a:pPr>
            <a:endParaRPr lang="de-CH" dirty="0"/>
          </a:p>
          <a:p>
            <a:pPr lvl="1"/>
            <a:r>
              <a:rPr lang="de-CH" dirty="0" smtClean="0"/>
              <a:t> </a:t>
            </a:r>
          </a:p>
          <a:p>
            <a:pPr marL="285750" indent="-285750">
              <a:buFontTx/>
              <a:buChar char="-"/>
            </a:pPr>
            <a:endParaRPr lang="de-CH" dirty="0"/>
          </a:p>
        </p:txBody>
      </p:sp>
    </p:spTree>
    <p:extLst>
      <p:ext uri="{BB962C8B-B14F-4D97-AF65-F5344CB8AC3E}">
        <p14:creationId xmlns:p14="http://schemas.microsoft.com/office/powerpoint/2010/main" val="257313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5</a:t>
            </a:fld>
            <a:endParaRPr lang="en-US"/>
          </a:p>
        </p:txBody>
      </p:sp>
      <p:sp>
        <p:nvSpPr>
          <p:cNvPr id="3" name="Titel 2"/>
          <p:cNvSpPr>
            <a:spLocks noGrp="1"/>
          </p:cNvSpPr>
          <p:nvPr>
            <p:ph type="title"/>
          </p:nvPr>
        </p:nvSpPr>
        <p:spPr>
          <a:xfrm>
            <a:off x="177800" y="599616"/>
            <a:ext cx="8785224" cy="555684"/>
          </a:xfrm>
        </p:spPr>
        <p:txBody>
          <a:bodyPr/>
          <a:lstStyle/>
          <a:p>
            <a:r>
              <a:rPr lang="de-CH" dirty="0" smtClean="0"/>
              <a:t>Corona-Massnahmen im Veranstaltungsbereich</a:t>
            </a:r>
            <a:endParaRPr lang="de-CH" dirty="0"/>
          </a:p>
        </p:txBody>
      </p:sp>
      <p:sp>
        <p:nvSpPr>
          <p:cNvPr id="4" name="Textfeld 3"/>
          <p:cNvSpPr txBox="1"/>
          <p:nvPr/>
        </p:nvSpPr>
        <p:spPr>
          <a:xfrm>
            <a:off x="177801" y="1155300"/>
            <a:ext cx="8408480" cy="2862322"/>
          </a:xfrm>
          <a:prstGeom prst="rect">
            <a:avLst/>
          </a:prstGeom>
          <a:noFill/>
        </p:spPr>
        <p:txBody>
          <a:bodyPr wrap="square" rtlCol="0">
            <a:spAutoFit/>
          </a:bodyPr>
          <a:lstStyle/>
          <a:p>
            <a:r>
              <a:rPr lang="de-CH" dirty="0" smtClean="0"/>
              <a:t>«Bewilligungsfreie» Veranstaltungen:</a:t>
            </a:r>
          </a:p>
          <a:p>
            <a:pPr marL="285750" indent="-285750">
              <a:buFontTx/>
              <a:buChar char="-"/>
            </a:pPr>
            <a:r>
              <a:rPr lang="de-CH" dirty="0" smtClean="0"/>
              <a:t>Allfällige Bewilligungen der Gemeinde (Gelegenheitswirtschaft/Anlass/Benutzung öffentlicher Grund/Lautsprecher) müssen dennoch eingeholt werden.</a:t>
            </a:r>
          </a:p>
          <a:p>
            <a:pPr marL="285750" indent="-285750">
              <a:buFontTx/>
              <a:buChar char="-"/>
            </a:pPr>
            <a:r>
              <a:rPr lang="de-CH" dirty="0" smtClean="0"/>
              <a:t>Schutzkonzept muss vorhanden sein (wird ggf. kontrolliert) und muss weitere Massnahmen insbes. zur Hygiene beinhalten.</a:t>
            </a:r>
          </a:p>
          <a:p>
            <a:pPr marL="285750" indent="-285750">
              <a:buFontTx/>
              <a:buChar char="-"/>
            </a:pPr>
            <a:r>
              <a:rPr lang="de-CH" dirty="0" smtClean="0"/>
              <a:t>Obergrenze gilt pro Personengruppe (Besucher vs. Auftretende), sofern diese klar getrennt bleiben.</a:t>
            </a:r>
            <a:endParaRPr lang="de-CH" dirty="0"/>
          </a:p>
          <a:p>
            <a:pPr lvl="1"/>
            <a:r>
              <a:rPr lang="de-CH" dirty="0" smtClean="0"/>
              <a:t> </a:t>
            </a:r>
          </a:p>
          <a:p>
            <a:pPr marL="285750" indent="-285750">
              <a:buFontTx/>
              <a:buChar char="-"/>
            </a:pPr>
            <a:endParaRPr lang="de-CH" dirty="0"/>
          </a:p>
        </p:txBody>
      </p:sp>
    </p:spTree>
    <p:extLst>
      <p:ext uri="{BB962C8B-B14F-4D97-AF65-F5344CB8AC3E}">
        <p14:creationId xmlns:p14="http://schemas.microsoft.com/office/powerpoint/2010/main" val="1187005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6</a:t>
            </a:fld>
            <a:endParaRPr lang="en-US"/>
          </a:p>
        </p:txBody>
      </p:sp>
      <p:sp>
        <p:nvSpPr>
          <p:cNvPr id="3" name="Titel 2"/>
          <p:cNvSpPr>
            <a:spLocks noGrp="1"/>
          </p:cNvSpPr>
          <p:nvPr>
            <p:ph type="title"/>
          </p:nvPr>
        </p:nvSpPr>
        <p:spPr>
          <a:xfrm>
            <a:off x="381000" y="43932"/>
            <a:ext cx="8785224" cy="844528"/>
          </a:xfrm>
        </p:spPr>
        <p:txBody>
          <a:bodyPr/>
          <a:lstStyle/>
          <a:p>
            <a:r>
              <a:rPr lang="de-CH" dirty="0" smtClean="0"/>
              <a:t>Corona-Massnahmen </a:t>
            </a:r>
            <a:br>
              <a:rPr lang="de-CH" dirty="0" smtClean="0"/>
            </a:br>
            <a:r>
              <a:rPr lang="de-CH" dirty="0" smtClean="0"/>
              <a:t>im Veranstaltungsbereich</a:t>
            </a:r>
            <a:endParaRPr lang="de-CH" dirty="0"/>
          </a:p>
        </p:txBody>
      </p:sp>
      <p:sp>
        <p:nvSpPr>
          <p:cNvPr id="4" name="Textfeld 3"/>
          <p:cNvSpPr txBox="1"/>
          <p:nvPr/>
        </p:nvSpPr>
        <p:spPr>
          <a:xfrm>
            <a:off x="177801" y="991767"/>
            <a:ext cx="8408480" cy="5078313"/>
          </a:xfrm>
          <a:prstGeom prst="rect">
            <a:avLst/>
          </a:prstGeom>
          <a:noFill/>
        </p:spPr>
        <p:txBody>
          <a:bodyPr wrap="square" rtlCol="0">
            <a:spAutoFit/>
          </a:bodyPr>
          <a:lstStyle/>
          <a:p>
            <a:r>
              <a:rPr lang="de-CH" dirty="0" smtClean="0"/>
              <a:t>Bewilligungspflichtige Grossveranstaltungen:</a:t>
            </a:r>
          </a:p>
          <a:p>
            <a:pPr marL="285750" indent="-285750">
              <a:buFontTx/>
              <a:buChar char="-"/>
            </a:pPr>
            <a:r>
              <a:rPr lang="de-CH" dirty="0" smtClean="0"/>
              <a:t>Veranstaltung mit über 1000 Besucherinnen / Besuchern brauchen eine kantonale Bewilligung. Die Bewilligung wird erteilt WENN:</a:t>
            </a:r>
          </a:p>
          <a:p>
            <a:pPr marL="742950" lvl="1" indent="-285750">
              <a:buFontTx/>
              <a:buChar char="-"/>
            </a:pPr>
            <a:r>
              <a:rPr lang="de-CH" dirty="0" smtClean="0"/>
              <a:t>Sitzpflicht im Zuschauerbereich mit den Besucherinnen und Besuchern zugeordneten Sitzen besteht</a:t>
            </a:r>
          </a:p>
          <a:p>
            <a:pPr lvl="1"/>
            <a:endParaRPr lang="de-CH" dirty="0" smtClean="0"/>
          </a:p>
          <a:p>
            <a:pPr marL="742950" lvl="1" indent="-285750">
              <a:buFontTx/>
              <a:buChar char="-"/>
            </a:pPr>
            <a:r>
              <a:rPr lang="de-CH" dirty="0" smtClean="0"/>
              <a:t>Schutzkonzept basierend auf Risikoanalyse vorliegt, das nebst den Hygienemassnahmen vorsieht:</a:t>
            </a:r>
          </a:p>
          <a:p>
            <a:pPr marL="1200150" lvl="2" indent="-285750">
              <a:buFontTx/>
              <a:buChar char="-"/>
            </a:pPr>
            <a:r>
              <a:rPr lang="de-CH" dirty="0" smtClean="0"/>
              <a:t>Abstand oder</a:t>
            </a:r>
          </a:p>
          <a:p>
            <a:pPr marL="1200150" lvl="2" indent="-285750">
              <a:buFontTx/>
              <a:buChar char="-"/>
            </a:pPr>
            <a:r>
              <a:rPr lang="de-CH" dirty="0" smtClean="0"/>
              <a:t>Maske oder</a:t>
            </a:r>
          </a:p>
          <a:p>
            <a:pPr marL="1200150" lvl="2" indent="-285750">
              <a:buFontTx/>
              <a:buChar char="-"/>
            </a:pPr>
            <a:r>
              <a:rPr lang="de-CH" dirty="0" smtClean="0"/>
              <a:t>Sektoren à 100 Personen</a:t>
            </a:r>
          </a:p>
          <a:p>
            <a:pPr marL="1200150" lvl="2" indent="-285750">
              <a:buFontTx/>
              <a:buChar char="-"/>
            </a:pPr>
            <a:endParaRPr lang="de-CH" dirty="0"/>
          </a:p>
          <a:p>
            <a:pPr marL="742950" lvl="1" indent="-285750">
              <a:buFontTx/>
              <a:buChar char="-"/>
            </a:pPr>
            <a:r>
              <a:rPr lang="de-CH" dirty="0" smtClean="0"/>
              <a:t>Die Epidemiologische Lage eine Durchführung erlaubt</a:t>
            </a:r>
          </a:p>
          <a:p>
            <a:pPr marL="742950" lvl="1" indent="-285750">
              <a:buFontTx/>
              <a:buChar char="-"/>
            </a:pPr>
            <a:r>
              <a:rPr lang="de-CH" dirty="0" smtClean="0"/>
              <a:t>Die Kapazitäten im </a:t>
            </a:r>
            <a:r>
              <a:rPr lang="de-CH" dirty="0" err="1" smtClean="0"/>
              <a:t>Contact</a:t>
            </a:r>
            <a:r>
              <a:rPr lang="de-CH" dirty="0" smtClean="0"/>
              <a:t> </a:t>
            </a:r>
            <a:r>
              <a:rPr lang="de-CH" dirty="0" err="1" smtClean="0"/>
              <a:t>Tracing</a:t>
            </a:r>
            <a:r>
              <a:rPr lang="de-CH" dirty="0" smtClean="0"/>
              <a:t> vorhanden sind</a:t>
            </a:r>
          </a:p>
          <a:p>
            <a:pPr marL="742950" lvl="1" indent="-285750">
              <a:buFontTx/>
              <a:buChar char="-"/>
            </a:pPr>
            <a:endParaRPr lang="de-CH" dirty="0"/>
          </a:p>
          <a:p>
            <a:pPr marL="742950" lvl="1" indent="-285750">
              <a:buFontTx/>
              <a:buChar char="-"/>
            </a:pPr>
            <a:endParaRPr lang="de-CH" dirty="0"/>
          </a:p>
          <a:p>
            <a:pPr lvl="1"/>
            <a:r>
              <a:rPr lang="de-CH" dirty="0" smtClean="0"/>
              <a:t> </a:t>
            </a:r>
          </a:p>
          <a:p>
            <a:pPr marL="285750" indent="-285750">
              <a:buFontTx/>
              <a:buChar char="-"/>
            </a:pPr>
            <a:endParaRPr lang="de-CH" dirty="0"/>
          </a:p>
        </p:txBody>
      </p:sp>
    </p:spTree>
    <p:extLst>
      <p:ext uri="{BB962C8B-B14F-4D97-AF65-F5344CB8AC3E}">
        <p14:creationId xmlns:p14="http://schemas.microsoft.com/office/powerpoint/2010/main" val="3740537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7</a:t>
            </a:fld>
            <a:endParaRPr lang="en-US"/>
          </a:p>
        </p:txBody>
      </p:sp>
      <p:sp>
        <p:nvSpPr>
          <p:cNvPr id="3" name="Titel 2"/>
          <p:cNvSpPr>
            <a:spLocks noGrp="1"/>
          </p:cNvSpPr>
          <p:nvPr>
            <p:ph type="title"/>
          </p:nvPr>
        </p:nvSpPr>
        <p:spPr>
          <a:xfrm>
            <a:off x="381000" y="43932"/>
            <a:ext cx="8785224" cy="844528"/>
          </a:xfrm>
        </p:spPr>
        <p:txBody>
          <a:bodyPr/>
          <a:lstStyle/>
          <a:p>
            <a:r>
              <a:rPr lang="de-CH" dirty="0" smtClean="0"/>
              <a:t>Corona-Massnahmen </a:t>
            </a:r>
            <a:br>
              <a:rPr lang="de-CH" dirty="0" smtClean="0"/>
            </a:br>
            <a:r>
              <a:rPr lang="de-CH" dirty="0" smtClean="0"/>
              <a:t>im Veranstaltungsbereich</a:t>
            </a:r>
            <a:endParaRPr lang="de-CH" dirty="0"/>
          </a:p>
        </p:txBody>
      </p:sp>
      <p:sp>
        <p:nvSpPr>
          <p:cNvPr id="4" name="Textfeld 3"/>
          <p:cNvSpPr txBox="1"/>
          <p:nvPr/>
        </p:nvSpPr>
        <p:spPr>
          <a:xfrm>
            <a:off x="177801" y="991767"/>
            <a:ext cx="8408480" cy="4801314"/>
          </a:xfrm>
          <a:prstGeom prst="rect">
            <a:avLst/>
          </a:prstGeom>
          <a:noFill/>
        </p:spPr>
        <p:txBody>
          <a:bodyPr wrap="square" rtlCol="0">
            <a:spAutoFit/>
          </a:bodyPr>
          <a:lstStyle/>
          <a:p>
            <a:r>
              <a:rPr lang="de-CH" dirty="0" smtClean="0"/>
              <a:t>Bewilligungspflichtige Grossveranstaltungen:</a:t>
            </a:r>
          </a:p>
          <a:p>
            <a:endParaRPr lang="de-CH" dirty="0"/>
          </a:p>
          <a:p>
            <a:r>
              <a:rPr lang="de-CH" dirty="0" smtClean="0"/>
              <a:t>Ablauf Bewilligungsverfahren:</a:t>
            </a:r>
          </a:p>
          <a:p>
            <a:pPr marL="285750" indent="-285750">
              <a:buFontTx/>
              <a:buChar char="-"/>
            </a:pPr>
            <a:r>
              <a:rPr lang="de-CH" dirty="0" smtClean="0"/>
              <a:t>Einreichung Gesuch (Schutzkonzept) min. 4 Wochen vor Veranstaltung:</a:t>
            </a:r>
          </a:p>
          <a:p>
            <a:pPr lvl="1"/>
            <a:r>
              <a:rPr lang="de-CH" dirty="0" smtClean="0"/>
              <a:t>Standortförderung Baselland, 4410 Liestal</a:t>
            </a:r>
          </a:p>
          <a:p>
            <a:pPr lvl="1"/>
            <a:r>
              <a:rPr lang="de-CH" u="sng" dirty="0">
                <a:hlinkClick r:id="rId2"/>
              </a:rPr>
              <a:t>bewilligung-grossanlass@bl.ch</a:t>
            </a:r>
            <a:r>
              <a:rPr lang="de-CH" dirty="0" smtClean="0"/>
              <a:t>, T 061 552 96 92</a:t>
            </a:r>
          </a:p>
          <a:p>
            <a:pPr lvl="1"/>
            <a:endParaRPr lang="de-CH" dirty="0" smtClean="0"/>
          </a:p>
          <a:p>
            <a:pPr marL="742950" lvl="1" indent="-285750">
              <a:buFontTx/>
              <a:buChar char="-"/>
            </a:pPr>
            <a:r>
              <a:rPr lang="de-CH" dirty="0" smtClean="0"/>
              <a:t>Gesuch wird an zuständige Behörde weitergeleitet (Fasnacht und Gastgewerbe = SID Bewilligungen, Kultur = Amt für Kultur, Sport = Sportamt)</a:t>
            </a:r>
          </a:p>
          <a:p>
            <a:pPr marL="742950" lvl="1" indent="-285750">
              <a:buFontTx/>
              <a:buChar char="-"/>
            </a:pPr>
            <a:r>
              <a:rPr lang="de-CH" dirty="0" smtClean="0"/>
              <a:t>SID holt Stellungnahme bei Gemeinde und VGD hinsichtlich epidemiologischer Lage ein</a:t>
            </a:r>
          </a:p>
          <a:p>
            <a:pPr marL="733425" lvl="1" indent="-285750" defTabSz="360363">
              <a:buFontTx/>
              <a:buChar char="-"/>
            </a:pPr>
            <a:r>
              <a:rPr lang="de-CH" dirty="0" smtClean="0"/>
              <a:t>Bewilligung durch SID</a:t>
            </a:r>
          </a:p>
          <a:p>
            <a:pPr marL="733425" lvl="1" indent="-285750" defTabSz="360363">
              <a:buFontTx/>
              <a:buChar char="-"/>
            </a:pPr>
            <a:r>
              <a:rPr lang="de-CH" dirty="0" smtClean="0"/>
              <a:t>Ablehnung oder Entzug durch Regierungsrat </a:t>
            </a:r>
            <a:endParaRPr lang="de-CH" dirty="0"/>
          </a:p>
          <a:p>
            <a:pPr marL="742950" lvl="1" indent="-285750">
              <a:buFontTx/>
              <a:buChar char="-"/>
            </a:pPr>
            <a:endParaRPr lang="de-CH" dirty="0"/>
          </a:p>
          <a:p>
            <a:pPr lvl="1"/>
            <a:r>
              <a:rPr lang="de-CH" dirty="0" smtClean="0"/>
              <a:t> </a:t>
            </a:r>
          </a:p>
          <a:p>
            <a:pPr marL="285750" indent="-285750">
              <a:buFontTx/>
              <a:buChar char="-"/>
            </a:pPr>
            <a:endParaRPr lang="de-CH" dirty="0"/>
          </a:p>
        </p:txBody>
      </p:sp>
    </p:spTree>
    <p:extLst>
      <p:ext uri="{BB962C8B-B14F-4D97-AF65-F5344CB8AC3E}">
        <p14:creationId xmlns:p14="http://schemas.microsoft.com/office/powerpoint/2010/main" val="1217402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8</a:t>
            </a:fld>
            <a:endParaRPr lang="en-US"/>
          </a:p>
        </p:txBody>
      </p:sp>
      <p:sp>
        <p:nvSpPr>
          <p:cNvPr id="3" name="Titel 2"/>
          <p:cNvSpPr>
            <a:spLocks noGrp="1"/>
          </p:cNvSpPr>
          <p:nvPr>
            <p:ph type="title"/>
          </p:nvPr>
        </p:nvSpPr>
        <p:spPr>
          <a:xfrm>
            <a:off x="381000" y="43932"/>
            <a:ext cx="8785224" cy="844528"/>
          </a:xfrm>
        </p:spPr>
        <p:txBody>
          <a:bodyPr/>
          <a:lstStyle/>
          <a:p>
            <a:r>
              <a:rPr lang="de-CH" dirty="0"/>
              <a:t>Epidemiologische Bedingungen für </a:t>
            </a:r>
            <a:r>
              <a:rPr lang="de-CH" dirty="0" smtClean="0"/>
              <a:t/>
            </a:r>
            <a:br>
              <a:rPr lang="de-CH" dirty="0" smtClean="0"/>
            </a:br>
            <a:r>
              <a:rPr lang="de-CH" dirty="0" smtClean="0"/>
              <a:t>Bewilligungserteilung </a:t>
            </a:r>
            <a:r>
              <a:rPr lang="de-CH" dirty="0"/>
              <a:t>und Widerruf</a:t>
            </a:r>
          </a:p>
        </p:txBody>
      </p:sp>
      <p:sp>
        <p:nvSpPr>
          <p:cNvPr id="4" name="Textfeld 3"/>
          <p:cNvSpPr txBox="1"/>
          <p:nvPr/>
        </p:nvSpPr>
        <p:spPr>
          <a:xfrm>
            <a:off x="177801" y="991767"/>
            <a:ext cx="8408480" cy="4801314"/>
          </a:xfrm>
          <a:prstGeom prst="rect">
            <a:avLst/>
          </a:prstGeom>
          <a:noFill/>
        </p:spPr>
        <p:txBody>
          <a:bodyPr wrap="square" rtlCol="0">
            <a:spAutoFit/>
          </a:bodyPr>
          <a:lstStyle/>
          <a:p>
            <a:pPr marL="742950" lvl="1" indent="-285750">
              <a:buFontTx/>
              <a:buChar char="-"/>
            </a:pPr>
            <a:r>
              <a:rPr lang="de-CH" dirty="0" smtClean="0"/>
              <a:t>Eine </a:t>
            </a:r>
            <a:r>
              <a:rPr lang="de-CH" dirty="0"/>
              <a:t>Bewilligung wird nur erteilt, solange die Lage in den Spitälern «Leben mit Covid-19», Phase 1.1. </a:t>
            </a:r>
            <a:r>
              <a:rPr lang="de-CH" dirty="0" smtClean="0"/>
              <a:t>besteht</a:t>
            </a:r>
            <a:r>
              <a:rPr lang="de-CH" dirty="0"/>
              <a:t>, das heisst, dass die Bettenbelegung im Kantonsspital Baselland, Standort Bruderholz, mit Covid-19 Patienten oder Patientinnen maximal 10 Intensivpflegebetten, davon 8 beatmete Personen, beträgt. </a:t>
            </a:r>
            <a:endParaRPr lang="de-CH" dirty="0" smtClean="0"/>
          </a:p>
          <a:p>
            <a:pPr lvl="1"/>
            <a:endParaRPr lang="de-CH" dirty="0" smtClean="0"/>
          </a:p>
          <a:p>
            <a:pPr marL="742950" lvl="1" indent="-285750">
              <a:buFontTx/>
              <a:buChar char="-"/>
            </a:pPr>
            <a:r>
              <a:rPr lang="de-CH" dirty="0" smtClean="0"/>
              <a:t>Eine </a:t>
            </a:r>
            <a:r>
              <a:rPr lang="de-CH" dirty="0"/>
              <a:t>erteilte Bewilligung kann widerrufen werden, wenn sich die epidemiologische Lage verschlechtert und epidemiologische Warnwerte überschritten werden oder das Amt für Gesundheit aufgrund anderweitiger Einschätzungen zur epidemiologischen Lage (zum Beispiel aktuell zu bewältigende Ausbrüche im Content </a:t>
            </a:r>
            <a:r>
              <a:rPr lang="de-CH" dirty="0" err="1"/>
              <a:t>Tracing</a:t>
            </a:r>
            <a:r>
              <a:rPr lang="de-CH" dirty="0"/>
              <a:t>; Berücksichtigung der regionalen Gesamtsituation) zum Schluss kommt, dass die Veranstaltung nicht durchgeführt werden kann. Ein Widerruf der Bewilligung wird in der Regel zwei Wochen vor der Veranstaltung beschlossen. </a:t>
            </a:r>
          </a:p>
          <a:p>
            <a:pPr lvl="1"/>
            <a:r>
              <a:rPr lang="de-CH" dirty="0" smtClean="0"/>
              <a:t> </a:t>
            </a:r>
          </a:p>
          <a:p>
            <a:pPr marL="285750" indent="-285750">
              <a:buFontTx/>
              <a:buChar char="-"/>
            </a:pPr>
            <a:endParaRPr lang="de-CH" dirty="0"/>
          </a:p>
        </p:txBody>
      </p:sp>
    </p:spTree>
    <p:extLst>
      <p:ext uri="{BB962C8B-B14F-4D97-AF65-F5344CB8AC3E}">
        <p14:creationId xmlns:p14="http://schemas.microsoft.com/office/powerpoint/2010/main" val="3805312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9</a:t>
            </a:fld>
            <a:endParaRPr lang="en-US"/>
          </a:p>
        </p:txBody>
      </p:sp>
      <p:sp>
        <p:nvSpPr>
          <p:cNvPr id="3" name="Titel 2"/>
          <p:cNvSpPr>
            <a:spLocks noGrp="1"/>
          </p:cNvSpPr>
          <p:nvPr>
            <p:ph type="title"/>
          </p:nvPr>
        </p:nvSpPr>
        <p:spPr/>
        <p:txBody>
          <a:bodyPr/>
          <a:lstStyle/>
          <a:p>
            <a:r>
              <a:rPr lang="de-CH" dirty="0" smtClean="0"/>
              <a:t>Epidemiologische Lage</a:t>
            </a:r>
            <a:endParaRPr lang="de-CH" dirty="0"/>
          </a:p>
        </p:txBody>
      </p:sp>
      <p:sp>
        <p:nvSpPr>
          <p:cNvPr id="4" name="Textplatzhalter 3"/>
          <p:cNvSpPr>
            <a:spLocks noGrp="1"/>
          </p:cNvSpPr>
          <p:nvPr>
            <p:ph type="body" sz="quarter" idx="14"/>
          </p:nvPr>
        </p:nvSpPr>
        <p:spPr/>
        <p:txBody>
          <a:bodyPr/>
          <a:lstStyle/>
          <a:p>
            <a:pPr marL="0" indent="0">
              <a:buNone/>
            </a:pPr>
            <a:endParaRPr lang="de-CH" dirty="0"/>
          </a:p>
        </p:txBody>
      </p:sp>
      <p:pic>
        <p:nvPicPr>
          <p:cNvPr id="5" name="Grafik 4"/>
          <p:cNvPicPr>
            <a:picLocks noChangeAspect="1"/>
          </p:cNvPicPr>
          <p:nvPr/>
        </p:nvPicPr>
        <p:blipFill>
          <a:blip r:embed="rId2"/>
          <a:stretch>
            <a:fillRect/>
          </a:stretch>
        </p:blipFill>
        <p:spPr>
          <a:xfrm>
            <a:off x="0" y="1284685"/>
            <a:ext cx="4453431" cy="3832871"/>
          </a:xfrm>
          <a:prstGeom prst="rect">
            <a:avLst/>
          </a:prstGeom>
        </p:spPr>
      </p:pic>
      <p:pic>
        <p:nvPicPr>
          <p:cNvPr id="6" name="Grafik 5"/>
          <p:cNvPicPr>
            <a:picLocks noChangeAspect="1"/>
          </p:cNvPicPr>
          <p:nvPr/>
        </p:nvPicPr>
        <p:blipFill>
          <a:blip r:embed="rId3"/>
          <a:stretch>
            <a:fillRect/>
          </a:stretch>
        </p:blipFill>
        <p:spPr>
          <a:xfrm>
            <a:off x="4453431" y="1284685"/>
            <a:ext cx="4411873" cy="3817072"/>
          </a:xfrm>
          <a:prstGeom prst="rect">
            <a:avLst/>
          </a:prstGeom>
        </p:spPr>
      </p:pic>
    </p:spTree>
    <p:extLst>
      <p:ext uri="{BB962C8B-B14F-4D97-AF65-F5344CB8AC3E}">
        <p14:creationId xmlns:p14="http://schemas.microsoft.com/office/powerpoint/2010/main" val="3460501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SI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f:fields xmlns:f="http://schemas.fabasoft.com/folio/2007/fields" catsources="">
  <f:record>
    <f:field ref="doc_FSCFOLIO_1_1001_FieldDocumentNumber" text=""/>
    <f:field ref="doc_FSCFOLIO_1_1001_FieldSubject" text="" edit="true"/>
    <f:field ref="FSCFOLIO_1_1001_SignaturesFldCtx_FSCFOLIO_1_1001_FieldLastSignature" text=""/>
    <f:field ref="FSCFOLIO_1_1001_SignaturesFldCtx_FSCFOLIO_1_1001_FieldLastSignatureBy" text=""/>
    <f:field ref="FSCFOLIO_1_1001_SignaturesFldCtx_FSCFOLIO_1_1001_FieldLastSignatureAt" date="" text=""/>
    <f:field ref="FSCFOLIO_1_1001_SignaturesFldCtx_FSCFOLIO_1_1001_FieldLastSignatureRemark" text=""/>
    <f:field ref="FSCFOLIO_1_1001_FieldCurrentUser" text="Raffael Kubalek"/>
    <f:field ref="FSCFOLIO_1_1001_FieldCurrentDate" text="18.09.2020 09:57"/>
    <f:field ref="CCAPRECONFIG_15_1001_Objektname" text="Fasnacht 2021" edit="true"/>
    <f:field ref="CHPRECONFIG_1_1001_Objektname" text="Fasnacht 2021" edit="true"/>
    <f:field ref="objname" text="Fasnacht 2021" edit="true"/>
    <f:field ref="objsubject" text="" edit="true"/>
    <f:field ref="objcreatedby" text="Kubalek, Raffael"/>
    <f:field ref="objcreatedat" date="2020-09-18T09:57:07" text="18.09.2020 09:57:07"/>
    <f:field ref="objchangedby" text="Kubalek, Raffael"/>
    <f:field ref="objmodifiedat" date="2020-09-18T09:57:08" text="18.09.2020 09:57:08"/>
    <f:field ref="objprimaryrelated__0_objname" text="Präsentation Sitzung Fasnacht"/>
    <f:field ref="objprimaryrelated__0_objsubject" text=""/>
    <f:field ref="objprimaryrelated__0_objcreatedby" text="Kubalek, Raffael"/>
    <f:field ref="objprimaryrelated__0_objcreatedat" date="2020-09-18T09:54:42" text="18.09.2020 09:54:42"/>
    <f:field ref="objprimaryrelated__0_objchangedby" text="Kubalek, Raffael"/>
    <f:field ref="objprimaryrelated__0_objmodifiedat" date="2020-09-18T09:57:08" text="18.09.2020 09:57:08"/>
  </f:record>
  <f:display text="Serienbrief">
    <f:field ref="doc_FSCFOLIO_1_1001_FieldDocumentNumber" text="Dokument Nummer"/>
    <f:field ref="doc_FSCFOLIO_1_1001_FieldSubject" text="Betreff"/>
  </f:display>
  <f:display text="Unterschriften">
    <f:field ref="FSCFOLIO_1_1001_SignaturesFldCtx_FSCFOLIO_1_1001_FieldLastSignature" text="Letzte Unterschrift"/>
    <f:field ref="FSCFOLIO_1_1001_SignaturesFldCtx_FSCFOLIO_1_1001_FieldLastSignatureBy" text="Letzte Unterschrift von"/>
    <f:field ref="FSCFOLIO_1_1001_SignaturesFldCtx_FSCFOLIO_1_1001_FieldLastSignatureAt" text="Letzte Unterschrift am/um"/>
    <f:field ref="FSCFOLIO_1_1001_SignaturesFldCtx_FSCFOLIO_1_1001_FieldLastSignatureRemark" text="Bemerkung der letzten Unterschrift"/>
  </f:display>
  <f:display text="Allgemein">
    <f:field ref="FSCFOLIO_1_1001_FieldCurrentUser" text="Aktueller Benutzer"/>
    <f:field ref="FSCFOLIO_1_1001_FieldCurrentDate" text="Aktueller Zeitpunkt"/>
    <f:field ref="CCAPRECONFIG_15_1001_Objektname" text="Objektname"/>
    <f:field ref="CHPRECONFIG_1_1001_Objektname" text="Objektname"/>
    <f:field ref="objname" text="Name"/>
    <f:field ref="objsubject" text="Betreff (einzeilig)"/>
    <f:field ref="objcreatedby" text="Erzeugt von"/>
    <f:field ref="objcreatedat" text="Erzeugt am/um"/>
    <f:field ref="objchangedby" text="Letzte Änderung von"/>
    <f:field ref="objmodifiedat" text="Letzte Änderung am/um"/>
  </f:display>
  <f:display text="Dokument">
    <f:field ref="objprimaryrelated__0_objname" text="Name"/>
    <f:field ref="objprimaryrelated__0_objsubject" text="Betreff (einzeilig)"/>
    <f:field ref="objprimaryrelated__0_objcreatedby" text="Erzeugt von"/>
    <f:field ref="objprimaryrelated__0_objcreatedat" text="Erzeugt am/um"/>
    <f:field ref="objprimaryrelated__0_objchangedby" text="Letzte Änderung von"/>
    <f:field ref="objprimaryrelated__0_objmodifiedat" text="Letzte Änderung am/um"/>
  </f:display>
</f:fields>
</file>

<file path=customXml/item4.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4E8A9591-F074-446B-902F-511FF79C122F}">
  <ds:schemaRefs>
    <ds:schemaRef ds:uri="http://schemas.fabasoft.com/folio/2007/fields"/>
  </ds:schemaRefs>
</ds:datastoreItem>
</file>

<file path=customXml/itemProps4.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Fasnacht_2021</Template>
  <TotalTime>0</TotalTime>
  <Words>713</Words>
  <Application>Microsoft Office PowerPoint</Application>
  <PresentationFormat>Bildschirmpräsentation (16:9)</PresentationFormat>
  <Paragraphs>117</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Symbol</vt:lpstr>
      <vt:lpstr>PPT_SID</vt:lpstr>
      <vt:lpstr>Corona-Massnahmen an Veranstaltungen</vt:lpstr>
      <vt:lpstr>Ablauf</vt:lpstr>
      <vt:lpstr>Einleitende Bemerkungen</vt:lpstr>
      <vt:lpstr>Corona-Massnahmen  im Veranstaltungsbereich</vt:lpstr>
      <vt:lpstr>Corona-Massnahmen im Veranstaltungsbereich</vt:lpstr>
      <vt:lpstr>Corona-Massnahmen  im Veranstaltungsbereich</vt:lpstr>
      <vt:lpstr>Corona-Massnahmen  im Veranstaltungsbereich</vt:lpstr>
      <vt:lpstr>Epidemiologische Bedingungen für  Bewilligungserteilung und Widerruf</vt:lpstr>
      <vt:lpstr>Epidemiologische Lage</vt:lpstr>
      <vt:lpstr>Beispiele</vt:lpstr>
      <vt:lpstr>Beispiele</vt:lpstr>
      <vt:lpstr>Fragen und Antworten</vt:lpstr>
      <vt:lpstr>Besten Dank für Ihre Teilnahme</vt:lpstr>
    </vt:vector>
  </TitlesOfParts>
  <Company>ZI Kanton Basel-Landschaft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Kubalek, Raffael SID</dc:creator>
  <cp:lastModifiedBy>Kubalek, Raffael SID</cp:lastModifiedBy>
  <cp:revision>21</cp:revision>
  <dcterms:created xsi:type="dcterms:W3CDTF">2020-09-18T07:57:20Z</dcterms:created>
  <dcterms:modified xsi:type="dcterms:W3CDTF">2020-09-22T17:30:57Z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